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2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728" r:id="rId1"/>
    <p:sldMasterId id="2147483729" r:id="rId2"/>
    <p:sldMasterId id="2147483730" r:id="rId3"/>
  </p:sldMasterIdLst>
  <p:notesMasterIdLst>
    <p:notesMasterId r:id="rId17"/>
  </p:notesMasterIdLst>
  <p:handoutMasterIdLst>
    <p:handoutMasterId r:id="rId18"/>
  </p:handout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12198350" cy="6858000"/>
  <p:notesSz cx="9236075" cy="6950075"/>
  <p:embeddedFontLst>
    <p:embeddedFont>
      <p:font typeface="Inter-Regular" panose="020B0604020202020204" charset="0"/>
      <p:regular r:id="rId19"/>
      <p:bold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Georgia" panose="02040502050405020303" pitchFamily="18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2">
          <p15:clr>
            <a:srgbClr val="A4A3A4"/>
          </p15:clr>
        </p15:guide>
        <p15:guide id="3" orient="horz" pos="335">
          <p15:clr>
            <a:srgbClr val="A4A3A4"/>
          </p15:clr>
        </p15:guide>
        <p15:guide id="4" orient="horz" pos="190">
          <p15:clr>
            <a:srgbClr val="A4A3A4"/>
          </p15:clr>
        </p15:guide>
        <p15:guide id="5" pos="386">
          <p15:clr>
            <a:srgbClr val="A4A3A4"/>
          </p15:clr>
        </p15:guide>
        <p15:guide id="6" pos="7298">
          <p15:clr>
            <a:srgbClr val="A4A3A4"/>
          </p15:clr>
        </p15:guide>
        <p15:guide id="7" orient="horz" pos="709">
          <p15:clr>
            <a:srgbClr val="A4A3A4"/>
          </p15:clr>
        </p15:guide>
        <p15:guide id="8" orient="horz" pos="3886">
          <p15:clr>
            <a:srgbClr val="A4A3A4"/>
          </p15:clr>
        </p15:guide>
        <p15:guide id="9" orient="horz" pos="41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89" userDrawn="1">
          <p15:clr>
            <a:srgbClr val="A4A3A4"/>
          </p15:clr>
        </p15:guide>
        <p15:guide id="2" pos="290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B535454-84A9-43C5-B316-10EAEA68E7AF}">
  <a:tblStyle styleId="{5B535454-84A9-43C5-B316-10EAEA68E7A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453470D-E74C-47C2-BB24-EEB385FE1746}" styleName="Table_1">
    <a:wholeTbl>
      <a:tcTxStyle b="off" i="off">
        <a:font>
          <a:latin typeface="EYInterstate Light"/>
          <a:ea typeface="EYInterstate Light"/>
          <a:cs typeface="EYInterstate Light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>
        <p:guide orient="horz" pos="2160"/>
        <p:guide pos="3842"/>
        <p:guide orient="horz" pos="335"/>
        <p:guide orient="horz" pos="190"/>
        <p:guide pos="386"/>
        <p:guide pos="7298"/>
        <p:guide orient="horz" pos="709"/>
        <p:guide orient="horz" pos="3886"/>
        <p:guide orient="horz" pos="417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189"/>
        <p:guide pos="29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26" Type="http://schemas.openxmlformats.org/officeDocument/2006/relationships/font" Target="fonts/font8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3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font" Target="fonts/font2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6.fntdata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7.xml"/><Relationship Id="rId19" Type="http://schemas.openxmlformats.org/officeDocument/2006/relationships/font" Target="fonts/font1.fntdata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02019" cy="3488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31947" y="0"/>
            <a:ext cx="4002019" cy="3488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5650E-A1BF-43CA-996F-6C12DD98FA12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01257"/>
            <a:ext cx="4002019" cy="3488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31947" y="6601257"/>
            <a:ext cx="4002019" cy="3488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FFDE7-4CC5-4BD6-8909-DD56CF9C3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3435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1" y="0"/>
            <a:ext cx="4002299" cy="347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231640" y="0"/>
            <a:ext cx="4002299" cy="347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23608" y="3301286"/>
            <a:ext cx="7388860" cy="3127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1" y="6601365"/>
            <a:ext cx="4002299" cy="347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231640" y="6601365"/>
            <a:ext cx="4002299" cy="347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1:notes"/>
          <p:cNvSpPr txBox="1">
            <a:spLocks noGrp="1"/>
          </p:cNvSpPr>
          <p:nvPr>
            <p:ph type="body" idx="1"/>
          </p:nvPr>
        </p:nvSpPr>
        <p:spPr>
          <a:xfrm>
            <a:off x="923608" y="3301286"/>
            <a:ext cx="7388860" cy="3127534"/>
          </a:xfrm>
          <a:prstGeom prst="rect">
            <a:avLst/>
          </a:prstGeom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8" name="Google Shape;39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10:notes"/>
          <p:cNvSpPr txBox="1">
            <a:spLocks noGrp="1"/>
          </p:cNvSpPr>
          <p:nvPr>
            <p:ph type="body" idx="1"/>
          </p:nvPr>
        </p:nvSpPr>
        <p:spPr>
          <a:xfrm>
            <a:off x="923608" y="3301286"/>
            <a:ext cx="7388860" cy="3127534"/>
          </a:xfrm>
          <a:prstGeom prst="rect">
            <a:avLst/>
          </a:prstGeom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2" name="Google Shape;47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11:notes"/>
          <p:cNvSpPr txBox="1">
            <a:spLocks noGrp="1"/>
          </p:cNvSpPr>
          <p:nvPr>
            <p:ph type="body" idx="1"/>
          </p:nvPr>
        </p:nvSpPr>
        <p:spPr>
          <a:xfrm>
            <a:off x="923608" y="3301286"/>
            <a:ext cx="7388860" cy="3127534"/>
          </a:xfrm>
          <a:prstGeom prst="rect">
            <a:avLst/>
          </a:prstGeom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0" name="Google Shape;48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12:notes"/>
          <p:cNvSpPr txBox="1">
            <a:spLocks noGrp="1"/>
          </p:cNvSpPr>
          <p:nvPr>
            <p:ph type="body" idx="1"/>
          </p:nvPr>
        </p:nvSpPr>
        <p:spPr>
          <a:xfrm>
            <a:off x="923608" y="3301286"/>
            <a:ext cx="7388860" cy="3127534"/>
          </a:xfrm>
          <a:prstGeom prst="rect">
            <a:avLst/>
          </a:prstGeom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8" name="Google Shape;48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6" name="Google Shape;496;p13:notes"/>
          <p:cNvSpPr txBox="1">
            <a:spLocks noGrp="1"/>
          </p:cNvSpPr>
          <p:nvPr>
            <p:ph type="body" idx="1"/>
          </p:nvPr>
        </p:nvSpPr>
        <p:spPr>
          <a:xfrm>
            <a:off x="923608" y="3301286"/>
            <a:ext cx="7388860" cy="3127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7" name="Google Shape;497;p13:notes"/>
          <p:cNvSpPr txBox="1">
            <a:spLocks noGrp="1"/>
          </p:cNvSpPr>
          <p:nvPr>
            <p:ph type="sldNum" idx="12"/>
          </p:nvPr>
        </p:nvSpPr>
        <p:spPr>
          <a:xfrm>
            <a:off x="5231640" y="6601365"/>
            <a:ext cx="4002299" cy="347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6" name="Google Shape;406;p2:notes"/>
          <p:cNvSpPr txBox="1">
            <a:spLocks noGrp="1"/>
          </p:cNvSpPr>
          <p:nvPr>
            <p:ph type="body" idx="1"/>
          </p:nvPr>
        </p:nvSpPr>
        <p:spPr>
          <a:xfrm>
            <a:off x="923608" y="3301286"/>
            <a:ext cx="7388860" cy="3127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7" name="Google Shape;407;p2:notes"/>
          <p:cNvSpPr txBox="1">
            <a:spLocks noGrp="1"/>
          </p:cNvSpPr>
          <p:nvPr>
            <p:ph type="sldNum" idx="12"/>
          </p:nvPr>
        </p:nvSpPr>
        <p:spPr>
          <a:xfrm>
            <a:off x="5231640" y="6601365"/>
            <a:ext cx="4002299" cy="347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6" name="Google Shape;416;p3:notes"/>
          <p:cNvSpPr txBox="1">
            <a:spLocks noGrp="1"/>
          </p:cNvSpPr>
          <p:nvPr>
            <p:ph type="body" idx="1"/>
          </p:nvPr>
        </p:nvSpPr>
        <p:spPr>
          <a:xfrm>
            <a:off x="923608" y="3301286"/>
            <a:ext cx="7388860" cy="3127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" name="Google Shape;417;p3:notes"/>
          <p:cNvSpPr txBox="1">
            <a:spLocks noGrp="1"/>
          </p:cNvSpPr>
          <p:nvPr>
            <p:ph type="sldNum" idx="12"/>
          </p:nvPr>
        </p:nvSpPr>
        <p:spPr>
          <a:xfrm>
            <a:off x="5231640" y="6601365"/>
            <a:ext cx="4002299" cy="347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3" name="Google Shape;423;p4:notes"/>
          <p:cNvSpPr txBox="1">
            <a:spLocks noGrp="1"/>
          </p:cNvSpPr>
          <p:nvPr>
            <p:ph type="body" idx="1"/>
          </p:nvPr>
        </p:nvSpPr>
        <p:spPr>
          <a:xfrm>
            <a:off x="923608" y="3301286"/>
            <a:ext cx="7388860" cy="3127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4" name="Google Shape;424;p4:notes"/>
          <p:cNvSpPr txBox="1">
            <a:spLocks noGrp="1"/>
          </p:cNvSpPr>
          <p:nvPr>
            <p:ph type="sldNum" idx="12"/>
          </p:nvPr>
        </p:nvSpPr>
        <p:spPr>
          <a:xfrm>
            <a:off x="5231640" y="6601365"/>
            <a:ext cx="4002299" cy="347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5:notes"/>
          <p:cNvSpPr txBox="1">
            <a:spLocks noGrp="1"/>
          </p:cNvSpPr>
          <p:nvPr>
            <p:ph type="body" idx="1"/>
          </p:nvPr>
        </p:nvSpPr>
        <p:spPr>
          <a:xfrm>
            <a:off x="923608" y="3301286"/>
            <a:ext cx="7388860" cy="3127534"/>
          </a:xfrm>
          <a:prstGeom prst="rect">
            <a:avLst/>
          </a:prstGeom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0" name="Google Shape;43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6:notes"/>
          <p:cNvSpPr txBox="1">
            <a:spLocks noGrp="1"/>
          </p:cNvSpPr>
          <p:nvPr>
            <p:ph type="body" idx="1"/>
          </p:nvPr>
        </p:nvSpPr>
        <p:spPr>
          <a:xfrm>
            <a:off x="923608" y="3301286"/>
            <a:ext cx="7388860" cy="3127534"/>
          </a:xfrm>
          <a:prstGeom prst="rect">
            <a:avLst/>
          </a:prstGeom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1" name="Google Shape;44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7:notes"/>
          <p:cNvSpPr txBox="1">
            <a:spLocks noGrp="1"/>
          </p:cNvSpPr>
          <p:nvPr>
            <p:ph type="body" idx="1"/>
          </p:nvPr>
        </p:nvSpPr>
        <p:spPr>
          <a:xfrm>
            <a:off x="923608" y="3301286"/>
            <a:ext cx="7388860" cy="3127534"/>
          </a:xfrm>
          <a:prstGeom prst="rect">
            <a:avLst/>
          </a:prstGeom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8" name="Google Shape;44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8:notes"/>
          <p:cNvSpPr txBox="1">
            <a:spLocks noGrp="1"/>
          </p:cNvSpPr>
          <p:nvPr>
            <p:ph type="body" idx="1"/>
          </p:nvPr>
        </p:nvSpPr>
        <p:spPr>
          <a:xfrm>
            <a:off x="923608" y="3301286"/>
            <a:ext cx="7388860" cy="3127534"/>
          </a:xfrm>
          <a:prstGeom prst="rect">
            <a:avLst/>
          </a:prstGeom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6" name="Google Shape;45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9:notes"/>
          <p:cNvSpPr txBox="1">
            <a:spLocks noGrp="1"/>
          </p:cNvSpPr>
          <p:nvPr>
            <p:ph type="body" idx="1"/>
          </p:nvPr>
        </p:nvSpPr>
        <p:spPr>
          <a:xfrm>
            <a:off x="923608" y="3301286"/>
            <a:ext cx="7388860" cy="3127534"/>
          </a:xfrm>
          <a:prstGeom prst="rect">
            <a:avLst/>
          </a:prstGeom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4" name="Google Shape;46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_Cover alternate">
  <p:cSld name="3_Cover alternat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834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"/>
          <p:cNvSpPr/>
          <p:nvPr/>
        </p:nvSpPr>
        <p:spPr>
          <a:xfrm rot="10800000">
            <a:off x="620685" y="824947"/>
            <a:ext cx="6012542" cy="380531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"/>
          <p:cNvSpPr txBox="1">
            <a:spLocks noGrp="1"/>
          </p:cNvSpPr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  <a:defRPr sz="30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ubTitle" idx="1"/>
          </p:nvPr>
        </p:nvSpPr>
        <p:spPr>
          <a:xfrm>
            <a:off x="915580" y="2422865"/>
            <a:ext cx="5422755" cy="391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Arial"/>
              <a:buNone/>
              <a:defRPr sz="16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pic>
        <p:nvPicPr>
          <p:cNvPr id="21" name="Google Shape;21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58349" y="0"/>
            <a:ext cx="144000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tandard slide">
  <p:cSld name="1_Standard slid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1"/>
          <p:cNvSpPr>
            <a:spLocks noGrp="1"/>
          </p:cNvSpPr>
          <p:nvPr>
            <p:ph type="pic" idx="2"/>
          </p:nvPr>
        </p:nvSpPr>
        <p:spPr>
          <a:xfrm>
            <a:off x="0" y="0"/>
            <a:ext cx="2384460" cy="6857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►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  <p:sp>
        <p:nvSpPr>
          <p:cNvPr id="80" name="Google Shape;80;p11"/>
          <p:cNvSpPr txBox="1">
            <a:spLocks noGrp="1"/>
          </p:cNvSpPr>
          <p:nvPr>
            <p:ph type="title"/>
          </p:nvPr>
        </p:nvSpPr>
        <p:spPr>
          <a:xfrm>
            <a:off x="2695294" y="294200"/>
            <a:ext cx="8892000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1"/>
          <p:cNvSpPr txBox="1">
            <a:spLocks noGrp="1"/>
          </p:cNvSpPr>
          <p:nvPr>
            <p:ph type="body" idx="1"/>
          </p:nvPr>
        </p:nvSpPr>
        <p:spPr>
          <a:xfrm>
            <a:off x="2695293" y="1137921"/>
            <a:ext cx="2742882" cy="5018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body" idx="3"/>
          </p:nvPr>
        </p:nvSpPr>
        <p:spPr>
          <a:xfrm>
            <a:off x="5727083" y="1137921"/>
            <a:ext cx="2803842" cy="5018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1"/>
          <p:cNvSpPr txBox="1">
            <a:spLocks noGrp="1"/>
          </p:cNvSpPr>
          <p:nvPr>
            <p:ph type="body" idx="4"/>
          </p:nvPr>
        </p:nvSpPr>
        <p:spPr>
          <a:xfrm>
            <a:off x="8819832" y="1137921"/>
            <a:ext cx="2768600" cy="2796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84" name="Google Shape;84;p11"/>
          <p:cNvCxnSpPr/>
          <p:nvPr/>
        </p:nvCxnSpPr>
        <p:spPr>
          <a:xfrm>
            <a:off x="2695294" y="907750"/>
            <a:ext cx="88920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ndard slide_no bullets" type="obj">
  <p:cSld name="OBJEC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2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2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88" name="Google Shape;88;p12"/>
          <p:cNvCxnSpPr/>
          <p:nvPr/>
        </p:nvCxnSpPr>
        <p:spPr>
          <a:xfrm>
            <a:off x="609918" y="907750"/>
            <a:ext cx="109800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Standard slide_no bullets">
  <p:cSld name="4_Standard slide_no bullets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 txBox="1">
            <a:spLocks noGrp="1"/>
          </p:cNvSpPr>
          <p:nvPr>
            <p:ph type="body" idx="1"/>
          </p:nvPr>
        </p:nvSpPr>
        <p:spPr>
          <a:xfrm>
            <a:off x="352800" y="2851522"/>
            <a:ext cx="4447800" cy="12023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spcBef>
                <a:spcPts val="720"/>
              </a:spcBef>
              <a:spcAft>
                <a:spcPts val="0"/>
              </a:spcAft>
              <a:buSzPts val="2520"/>
              <a:buNone/>
              <a:defRPr sz="3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tandard slide_Quotes">
  <p:cSld name="1_Standard slide_Quotes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/>
        </p:nvSpPr>
        <p:spPr>
          <a:xfrm>
            <a:off x="477351" y="1488927"/>
            <a:ext cx="2338388" cy="858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US" sz="112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513350" y="2526765"/>
            <a:ext cx="5292000" cy="18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4"/>
          <p:cNvSpPr txBox="1">
            <a:spLocks noGrp="1"/>
          </p:cNvSpPr>
          <p:nvPr>
            <p:ph type="body" idx="2"/>
          </p:nvPr>
        </p:nvSpPr>
        <p:spPr>
          <a:xfrm>
            <a:off x="513350" y="4632765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marL="1828800" lvl="3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marL="2286000" lvl="4" indent="-29972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14"/>
          <p:cNvSpPr txBox="1">
            <a:spLocks noGrp="1"/>
          </p:cNvSpPr>
          <p:nvPr>
            <p:ph type="body" idx="3"/>
          </p:nvPr>
        </p:nvSpPr>
        <p:spPr>
          <a:xfrm>
            <a:off x="513350" y="4971442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marL="1828800" lvl="3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marL="2286000" lvl="4" indent="-29972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tandard slide_Quotes">
  <p:cSld name="2_Standard slide_Quotes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>
            <a:spLocks noGrp="1"/>
          </p:cNvSpPr>
          <p:nvPr>
            <p:ph type="body" idx="1"/>
          </p:nvPr>
        </p:nvSpPr>
        <p:spPr>
          <a:xfrm>
            <a:off x="3453175" y="2060235"/>
            <a:ext cx="5292000" cy="30255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body" idx="2"/>
          </p:nvPr>
        </p:nvSpPr>
        <p:spPr>
          <a:xfrm>
            <a:off x="3453175" y="5506678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body" idx="3"/>
          </p:nvPr>
        </p:nvSpPr>
        <p:spPr>
          <a:xfrm>
            <a:off x="3453175" y="5818717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15"/>
          <p:cNvSpPr txBox="1"/>
          <p:nvPr/>
        </p:nvSpPr>
        <p:spPr>
          <a:xfrm>
            <a:off x="4929981" y="979787"/>
            <a:ext cx="2338388" cy="882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US" sz="112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tandard slide_no bullets">
  <p:cSld name="2_Standard slide_no bullets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6"/>
          <p:cNvSpPr>
            <a:spLocks noGrp="1"/>
          </p:cNvSpPr>
          <p:nvPr>
            <p:ph type="pic" idx="2"/>
          </p:nvPr>
        </p:nvSpPr>
        <p:spPr>
          <a:xfrm>
            <a:off x="6227180" y="0"/>
            <a:ext cx="597117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►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body" idx="1"/>
          </p:nvPr>
        </p:nvSpPr>
        <p:spPr>
          <a:xfrm>
            <a:off x="617221" y="2578743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SzPts val="2100"/>
              <a:buNone/>
              <a:defRPr sz="3000"/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4" name="Google Shape;104;p16"/>
          <p:cNvSpPr txBox="1">
            <a:spLocks noGrp="1"/>
          </p:cNvSpPr>
          <p:nvPr>
            <p:ph type="body" idx="3"/>
          </p:nvPr>
        </p:nvSpPr>
        <p:spPr>
          <a:xfrm>
            <a:off x="617221" y="3840384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tandard slide_no bullets">
  <p:cSld name="1_Standard slide_no bullets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7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7"/>
          <p:cNvSpPr txBox="1">
            <a:spLocks noGrp="1"/>
          </p:cNvSpPr>
          <p:nvPr>
            <p:ph type="body" idx="1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2"/>
          </p:nvPr>
        </p:nvSpPr>
        <p:spPr>
          <a:xfrm>
            <a:off x="7133461" y="4055931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17"/>
          <p:cNvSpPr>
            <a:spLocks noGrp="1"/>
          </p:cNvSpPr>
          <p:nvPr>
            <p:ph type="pic" idx="3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body" idx="4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17"/>
          <p:cNvSpPr txBox="1">
            <a:spLocks noGrp="1"/>
          </p:cNvSpPr>
          <p:nvPr>
            <p:ph type="body" idx="5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112" name="Google Shape;112;p17"/>
          <p:cNvCxnSpPr/>
          <p:nvPr/>
        </p:nvCxnSpPr>
        <p:spPr>
          <a:xfrm>
            <a:off x="609918" y="907750"/>
            <a:ext cx="10980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ndard slide_no_first_level_bullets">
  <p:cSld name="Standard slide_no_first_level_bullets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solidFill>
                  <a:schemeClr val="lt1"/>
                </a:solidFill>
              </a:defRPr>
            </a:lvl2pPr>
            <a:lvl3pPr marL="1371600" lvl="2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lt1"/>
                </a:solidFill>
              </a:defRPr>
            </a:lvl3pPr>
            <a:lvl4pPr marL="1828800" lvl="3" indent="-29083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solidFill>
                  <a:schemeClr val="lt1"/>
                </a:solidFill>
              </a:defRPr>
            </a:lvl4pPr>
            <a:lvl5pPr marL="2286000" lvl="4" indent="-281939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116" name="Google Shape;116;p18"/>
          <p:cNvCxnSpPr/>
          <p:nvPr/>
        </p:nvCxnSpPr>
        <p:spPr>
          <a:xfrm>
            <a:off x="609918" y="907750"/>
            <a:ext cx="109800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, no line">
  <p:cSld name="Title only, no line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9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19" name="Google Shape;119;p19"/>
          <p:cNvCxnSpPr/>
          <p:nvPr/>
        </p:nvCxnSpPr>
        <p:spPr>
          <a:xfrm>
            <a:off x="609918" y="907750"/>
            <a:ext cx="109800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, no headings" type="twoObj">
  <p:cSld name="TWO_OBJECTS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0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20"/>
          <p:cNvSpPr txBox="1">
            <a:spLocks noGrp="1"/>
          </p:cNvSpPr>
          <p:nvPr>
            <p:ph type="body" idx="1"/>
          </p:nvPr>
        </p:nvSpPr>
        <p:spPr>
          <a:xfrm>
            <a:off x="60991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marL="1371600" lvl="2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marL="1828800" lvl="3" indent="-29083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marL="2286000" lvl="4" indent="-281939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23" name="Google Shape;123;p20"/>
          <p:cNvSpPr txBox="1">
            <a:spLocks noGrp="1"/>
          </p:cNvSpPr>
          <p:nvPr>
            <p:ph type="body" idx="2"/>
          </p:nvPr>
        </p:nvSpPr>
        <p:spPr>
          <a:xfrm>
            <a:off x="620082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marL="1371600" lvl="2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marL="1828800" lvl="3" indent="-29083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marL="2286000" lvl="4" indent="-281939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cxnSp>
        <p:nvCxnSpPr>
          <p:cNvPr id="124" name="Google Shape;124;p20"/>
          <p:cNvCxnSpPr/>
          <p:nvPr/>
        </p:nvCxnSpPr>
        <p:spPr>
          <a:xfrm>
            <a:off x="609918" y="907750"/>
            <a:ext cx="109800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Cover">
  <p:cSld name="1_Cover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" name="Google Shape;24;p3"/>
          <p:cNvCxnSpPr/>
          <p:nvPr/>
        </p:nvCxnSpPr>
        <p:spPr>
          <a:xfrm>
            <a:off x="1333500" y="5708650"/>
            <a:ext cx="8121650" cy="0"/>
          </a:xfrm>
          <a:prstGeom prst="straightConnector1">
            <a:avLst/>
          </a:prstGeom>
          <a:noFill/>
          <a:ln w="9525" cap="flat" cmpd="sng">
            <a:solidFill>
              <a:srgbClr val="82829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" name="Google Shape;25;p3"/>
          <p:cNvSpPr txBox="1"/>
          <p:nvPr/>
        </p:nvSpPr>
        <p:spPr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/>
          </a:p>
        </p:txBody>
      </p:sp>
      <p:pic>
        <p:nvPicPr>
          <p:cNvPr id="26" name="Google Shape;26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3"/>
          <p:cNvSpPr txBox="1">
            <a:spLocks noGrp="1"/>
          </p:cNvSpPr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  <a:defRPr sz="30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subTitle" idx="1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sz="1600" b="1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2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body" idx="3"/>
          </p:nvPr>
        </p:nvSpPr>
        <p:spPr>
          <a:xfrm>
            <a:off x="13331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3"/>
          <p:cNvSpPr>
            <a:spLocks noGrp="1"/>
          </p:cNvSpPr>
          <p:nvPr>
            <p:ph type="pic" idx="4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2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with headings">
  <p:cSld name="Two columns with headings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1"/>
          <p:cNvSpPr txBox="1">
            <a:spLocks noGrp="1"/>
          </p:cNvSpPr>
          <p:nvPr>
            <p:ph type="body" idx="1"/>
          </p:nvPr>
        </p:nvSpPr>
        <p:spPr>
          <a:xfrm>
            <a:off x="612648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marL="1371600" lvl="2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marL="1828800" lvl="3" indent="-29083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marL="2286000" lvl="4" indent="-281939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27" name="Google Shape;127;p21"/>
          <p:cNvSpPr txBox="1">
            <a:spLocks noGrp="1"/>
          </p:cNvSpPr>
          <p:nvPr>
            <p:ph type="body" idx="2"/>
          </p:nvPr>
        </p:nvSpPr>
        <p:spPr>
          <a:xfrm>
            <a:off x="6199632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marL="1371600" lvl="2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marL="1828800" lvl="3" indent="-29083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marL="2286000" lvl="4" indent="-281939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28" name="Google Shape;128;p21"/>
          <p:cNvSpPr txBox="1">
            <a:spLocks noGrp="1"/>
          </p:cNvSpPr>
          <p:nvPr>
            <p:ph type="body" idx="3"/>
          </p:nvPr>
        </p:nvSpPr>
        <p:spPr>
          <a:xfrm>
            <a:off x="609918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9" name="Google Shape;129;p21"/>
          <p:cNvSpPr txBox="1">
            <a:spLocks noGrp="1"/>
          </p:cNvSpPr>
          <p:nvPr>
            <p:ph type="body" idx="4"/>
          </p:nvPr>
        </p:nvSpPr>
        <p:spPr>
          <a:xfrm>
            <a:off x="6199632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0" name="Google Shape;130;p21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31" name="Google Shape;131;p21"/>
          <p:cNvCxnSpPr/>
          <p:nvPr/>
        </p:nvCxnSpPr>
        <p:spPr>
          <a:xfrm>
            <a:off x="609918" y="907750"/>
            <a:ext cx="109800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statement">
  <p:cSld name="Key statement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cused data">
  <p:cSld name="Focused data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1">
  <p:cSld name="Divider 1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3">
  <p:cSld name="Divider 3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Empty">
  <p:cSld name="Empty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Empty">
  <p:cSld name="1_Empty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7"/>
          <p:cNvSpPr>
            <a:spLocks noGrp="1"/>
          </p:cNvSpPr>
          <p:nvPr>
            <p:ph type="media" idx="2"/>
          </p:nvPr>
        </p:nvSpPr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legal text">
  <p:cSld name="Final legal text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8"/>
          <p:cNvSpPr txBox="1">
            <a:spLocks noGrp="1"/>
          </p:cNvSpPr>
          <p:nvPr>
            <p:ph type="body" idx="1"/>
          </p:nvPr>
        </p:nvSpPr>
        <p:spPr>
          <a:xfrm>
            <a:off x="607799" y="719139"/>
            <a:ext cx="4677635" cy="5210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9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6860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Char char="►"/>
              <a:defRPr sz="9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6416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"/>
              <a:buFont typeface="Arial"/>
              <a:buChar char="►"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>
  <p:cSld name="Blank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tandard slide_no bullets">
  <p:cSld name="1_Standard slide_no bullets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9" name="Google Shape;149;p31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50" name="Google Shape;150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31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31"/>
          <p:cNvSpPr txBox="1">
            <a:spLocks noGrp="1"/>
          </p:cNvSpPr>
          <p:nvPr>
            <p:ph type="body" idx="1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3" name="Google Shape;153;p31"/>
          <p:cNvSpPr txBox="1">
            <a:spLocks noGrp="1"/>
          </p:cNvSpPr>
          <p:nvPr>
            <p:ph type="body" idx="2"/>
          </p:nvPr>
        </p:nvSpPr>
        <p:spPr>
          <a:xfrm>
            <a:off x="7133461" y="4055931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4" name="Google Shape;154;p31"/>
          <p:cNvSpPr>
            <a:spLocks noGrp="1"/>
          </p:cNvSpPr>
          <p:nvPr>
            <p:ph type="pic" idx="3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  <p:sp>
        <p:nvSpPr>
          <p:cNvPr id="155" name="Google Shape;155;p31"/>
          <p:cNvSpPr txBox="1">
            <a:spLocks noGrp="1"/>
          </p:cNvSpPr>
          <p:nvPr>
            <p:ph type="body" idx="4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6" name="Google Shape;156;p31"/>
          <p:cNvSpPr txBox="1">
            <a:spLocks noGrp="1"/>
          </p:cNvSpPr>
          <p:nvPr>
            <p:ph type="body" idx="5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Cover alternate">
  <p:cSld name="2_Cover alternat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/>
          <p:nvPr/>
        </p:nvSpPr>
        <p:spPr>
          <a:xfrm rot="10800000">
            <a:off x="620685" y="824947"/>
            <a:ext cx="6012542" cy="380531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4"/>
          <p:cNvSpPr txBox="1">
            <a:spLocks noGrp="1"/>
          </p:cNvSpPr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  <a:defRPr sz="30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ubTitle" idx="1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sz="1600" b="1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pic>
        <p:nvPicPr>
          <p:cNvPr id="36" name="Google Shape;36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8349" y="0"/>
            <a:ext cx="144000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2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_Cover alternate">
  <p:cSld name="3_Cover alternate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32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-Regular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0" name="Google Shape;160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32"/>
          <p:cNvSpPr txBox="1">
            <a:spLocks noGrp="1"/>
          </p:cNvSpPr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32"/>
          <p:cNvSpPr txBox="1">
            <a:spLocks noGrp="1"/>
          </p:cNvSpPr>
          <p:nvPr>
            <p:ph type="subTitle" idx="1"/>
          </p:nvPr>
        </p:nvSpPr>
        <p:spPr>
          <a:xfrm>
            <a:off x="915580" y="2422865"/>
            <a:ext cx="5422755" cy="391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Arial"/>
              <a:buNone/>
              <a:defRPr sz="16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Cover alternate">
  <p:cSld name="2_Cover alternate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3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-Regular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5" name="Google Shape;165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3"/>
          <p:cNvSpPr txBox="1">
            <a:spLocks noGrp="1"/>
          </p:cNvSpPr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33"/>
          <p:cNvSpPr txBox="1">
            <a:spLocks noGrp="1"/>
          </p:cNvSpPr>
          <p:nvPr>
            <p:ph type="subTitle" idx="1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sz="1600" b="1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Cover">
  <p:cSld name="1_Cover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4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-Regular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0" name="Google Shape;170;p34"/>
          <p:cNvCxnSpPr/>
          <p:nvPr/>
        </p:nvCxnSpPr>
        <p:spPr>
          <a:xfrm>
            <a:off x="1333500" y="5708650"/>
            <a:ext cx="8121650" cy="0"/>
          </a:xfrm>
          <a:prstGeom prst="straightConnector1">
            <a:avLst/>
          </a:prstGeom>
          <a:noFill/>
          <a:ln w="9525" cap="flat" cmpd="sng">
            <a:solidFill>
              <a:srgbClr val="82829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1" name="Google Shape;171;p34"/>
          <p:cNvSpPr txBox="1"/>
          <p:nvPr/>
        </p:nvSpPr>
        <p:spPr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28290"/>
              </a:buClr>
              <a:buSzPts val="1200"/>
              <a:buFont typeface="Calibri"/>
              <a:buNone/>
            </a:pPr>
            <a:r>
              <a:rPr lang="en-US" sz="1200" b="0" i="0" u="none" strike="noStrike" cap="none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/>
          </a:p>
        </p:txBody>
      </p:sp>
      <p:pic>
        <p:nvPicPr>
          <p:cNvPr id="172" name="Google Shape;172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34"/>
          <p:cNvSpPr txBox="1">
            <a:spLocks noGrp="1"/>
          </p:cNvSpPr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34"/>
          <p:cNvSpPr txBox="1">
            <a:spLocks noGrp="1"/>
          </p:cNvSpPr>
          <p:nvPr>
            <p:ph type="subTitle" idx="1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sz="1600" b="1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5" name="Google Shape;175;p34"/>
          <p:cNvSpPr txBox="1">
            <a:spLocks noGrp="1"/>
          </p:cNvSpPr>
          <p:nvPr>
            <p:ph type="body" idx="2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6" name="Google Shape;176;p34"/>
          <p:cNvSpPr txBox="1">
            <a:spLocks noGrp="1"/>
          </p:cNvSpPr>
          <p:nvPr>
            <p:ph type="body" idx="3"/>
          </p:nvPr>
        </p:nvSpPr>
        <p:spPr>
          <a:xfrm>
            <a:off x="13331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7" name="Google Shape;177;p34"/>
          <p:cNvSpPr>
            <a:spLocks noGrp="1"/>
          </p:cNvSpPr>
          <p:nvPr>
            <p:ph type="pic" idx="4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pproved question wide">
  <p:cSld name="Approved question wide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35"/>
          <p:cNvSpPr txBox="1">
            <a:spLocks noGrp="1"/>
          </p:cNvSpPr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35"/>
          <p:cNvSpPr txBox="1">
            <a:spLocks noGrp="1"/>
          </p:cNvSpPr>
          <p:nvPr>
            <p:ph type="subTitle" idx="1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ndard slide">
  <p:cSld name="Standard slide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3" name="Google Shape;183;p3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84" name="Google Shape;184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36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99719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9083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81939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Standard slide">
  <p:cSld name="3_Standard slide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7" name="Google Shape;187;p3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88" name="Google Shape;188;p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7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tandard slide">
  <p:cSld name="2_Standard slide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1" name="Google Shape;191;p38"/>
          <p:cNvCxnSpPr/>
          <p:nvPr/>
        </p:nvCxnSpPr>
        <p:spPr>
          <a:xfrm>
            <a:off x="609600" y="908050"/>
            <a:ext cx="7724775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92" name="Google Shape;192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38"/>
          <p:cNvSpPr>
            <a:spLocks noGrp="1"/>
          </p:cNvSpPr>
          <p:nvPr>
            <p:ph type="pic" idx="2"/>
          </p:nvPr>
        </p:nvSpPr>
        <p:spPr>
          <a:xfrm>
            <a:off x="8199120" y="1"/>
            <a:ext cx="3999231" cy="615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  <p:sp>
        <p:nvSpPr>
          <p:cNvPr id="194" name="Google Shape;194;p38"/>
          <p:cNvSpPr txBox="1">
            <a:spLocks noGrp="1"/>
          </p:cNvSpPr>
          <p:nvPr>
            <p:ph type="title"/>
          </p:nvPr>
        </p:nvSpPr>
        <p:spPr>
          <a:xfrm>
            <a:off x="609919" y="294200"/>
            <a:ext cx="7444422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38"/>
          <p:cNvSpPr txBox="1">
            <a:spLocks noGrp="1"/>
          </p:cNvSpPr>
          <p:nvPr>
            <p:ph type="body" idx="1"/>
          </p:nvPr>
        </p:nvSpPr>
        <p:spPr>
          <a:xfrm>
            <a:off x="609918" y="1137921"/>
            <a:ext cx="7299642" cy="87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6" name="Google Shape;196;p38"/>
          <p:cNvSpPr txBox="1">
            <a:spLocks noGrp="1"/>
          </p:cNvSpPr>
          <p:nvPr>
            <p:ph type="body" idx="3"/>
          </p:nvPr>
        </p:nvSpPr>
        <p:spPr>
          <a:xfrm>
            <a:off x="609918" y="2311401"/>
            <a:ext cx="3580117" cy="3844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7" name="Google Shape;197;p38"/>
          <p:cNvSpPr txBox="1">
            <a:spLocks noGrp="1"/>
          </p:cNvSpPr>
          <p:nvPr>
            <p:ph type="body" idx="4"/>
          </p:nvPr>
        </p:nvSpPr>
        <p:spPr>
          <a:xfrm>
            <a:off x="4329443" y="2311401"/>
            <a:ext cx="3580117" cy="12547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8" name="Google Shape;198;p38"/>
          <p:cNvSpPr txBox="1">
            <a:spLocks noGrp="1"/>
          </p:cNvSpPr>
          <p:nvPr>
            <p:ph type="body" idx="5"/>
          </p:nvPr>
        </p:nvSpPr>
        <p:spPr>
          <a:xfrm>
            <a:off x="4329443" y="4236721"/>
            <a:ext cx="3580117" cy="1944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tandard slide">
  <p:cSld name="1_Standard slide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0" name="Google Shape;200;p39"/>
          <p:cNvCxnSpPr/>
          <p:nvPr/>
        </p:nvCxnSpPr>
        <p:spPr>
          <a:xfrm>
            <a:off x="2695575" y="908050"/>
            <a:ext cx="889158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01" name="Google Shape;201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39"/>
          <p:cNvSpPr>
            <a:spLocks noGrp="1"/>
          </p:cNvSpPr>
          <p:nvPr>
            <p:ph type="pic" idx="2"/>
          </p:nvPr>
        </p:nvSpPr>
        <p:spPr>
          <a:xfrm>
            <a:off x="0" y="0"/>
            <a:ext cx="2384460" cy="6857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  <p:sp>
        <p:nvSpPr>
          <p:cNvPr id="203" name="Google Shape;203;p39"/>
          <p:cNvSpPr txBox="1">
            <a:spLocks noGrp="1"/>
          </p:cNvSpPr>
          <p:nvPr>
            <p:ph type="title"/>
          </p:nvPr>
        </p:nvSpPr>
        <p:spPr>
          <a:xfrm>
            <a:off x="2695294" y="294200"/>
            <a:ext cx="8892000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39"/>
          <p:cNvSpPr txBox="1">
            <a:spLocks noGrp="1"/>
          </p:cNvSpPr>
          <p:nvPr>
            <p:ph type="body" idx="1"/>
          </p:nvPr>
        </p:nvSpPr>
        <p:spPr>
          <a:xfrm>
            <a:off x="2695293" y="1137921"/>
            <a:ext cx="2742882" cy="5018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5" name="Google Shape;205;p39"/>
          <p:cNvSpPr txBox="1">
            <a:spLocks noGrp="1"/>
          </p:cNvSpPr>
          <p:nvPr>
            <p:ph type="body" idx="3"/>
          </p:nvPr>
        </p:nvSpPr>
        <p:spPr>
          <a:xfrm>
            <a:off x="5727083" y="1137921"/>
            <a:ext cx="2803842" cy="5018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6" name="Google Shape;206;p39"/>
          <p:cNvSpPr txBox="1">
            <a:spLocks noGrp="1"/>
          </p:cNvSpPr>
          <p:nvPr>
            <p:ph type="body" idx="4"/>
          </p:nvPr>
        </p:nvSpPr>
        <p:spPr>
          <a:xfrm>
            <a:off x="8819832" y="1137921"/>
            <a:ext cx="2768600" cy="2796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ndard slide_no bullets" type="obj">
  <p:cSld name="OBJECT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8" name="Google Shape;208;p40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09" name="Google Shape;209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40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40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Standard slide_no bullets">
  <p:cSld name="4_Standard slide_no bullets"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1"/>
          <p:cNvSpPr txBox="1">
            <a:spLocks noGrp="1"/>
          </p:cNvSpPr>
          <p:nvPr>
            <p:ph type="body" idx="1"/>
          </p:nvPr>
        </p:nvSpPr>
        <p:spPr>
          <a:xfrm>
            <a:off x="352800" y="2851522"/>
            <a:ext cx="4447800" cy="12023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spcBef>
                <a:spcPts val="720"/>
              </a:spcBef>
              <a:spcAft>
                <a:spcPts val="0"/>
              </a:spcAft>
              <a:buSzPts val="2520"/>
              <a:buNone/>
              <a:defRPr sz="3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Cover alternate">
  <p:cSld name="1_Cover alternate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/>
          <p:nvPr/>
        </p:nvSpPr>
        <p:spPr>
          <a:xfrm>
            <a:off x="498115" y="795662"/>
            <a:ext cx="4930412" cy="3581484"/>
          </a:xfrm>
          <a:custGeom>
            <a:avLst/>
            <a:gdLst/>
            <a:ahLst/>
            <a:cxnLst/>
            <a:rect l="l" t="t" r="r" b="b"/>
            <a:pathLst>
              <a:path w="4257675" h="3092804" extrusionOk="0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5"/>
          <p:cNvSpPr txBox="1">
            <a:spLocks noGrp="1"/>
          </p:cNvSpPr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 sz="3000" b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subTitle" idx="1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sz="1600" b="1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41" name="Google Shape;41;p5"/>
          <p:cNvCxnSpPr/>
          <p:nvPr/>
        </p:nvCxnSpPr>
        <p:spPr>
          <a:xfrm>
            <a:off x="1333184" y="5709060"/>
            <a:ext cx="8122101" cy="0"/>
          </a:xfrm>
          <a:prstGeom prst="straightConnector1">
            <a:avLst/>
          </a:prstGeom>
          <a:noFill/>
          <a:ln w="9525" cap="flat" cmpd="sng">
            <a:solidFill>
              <a:srgbClr val="82829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2" name="Google Shape;42;p5"/>
          <p:cNvSpPr txBox="1"/>
          <p:nvPr/>
        </p:nvSpPr>
        <p:spPr>
          <a:xfrm>
            <a:off x="461984" y="5605200"/>
            <a:ext cx="1045073" cy="197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body" idx="2"/>
          </p:nvPr>
        </p:nvSpPr>
        <p:spPr>
          <a:xfrm>
            <a:off x="4619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3"/>
          </p:nvPr>
        </p:nvSpPr>
        <p:spPr>
          <a:xfrm>
            <a:off x="4619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5" name="Google Shape;45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256482" y="4989060"/>
            <a:ext cx="144000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2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tandard slide_Quotes">
  <p:cSld name="1_Standard slide_Quotes"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42"/>
          <p:cNvSpPr txBox="1"/>
          <p:nvPr/>
        </p:nvSpPr>
        <p:spPr>
          <a:xfrm>
            <a:off x="477838" y="1489075"/>
            <a:ext cx="2338387" cy="858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E600"/>
              </a:buClr>
              <a:buSzPts val="7840"/>
              <a:buFont typeface="Arial"/>
              <a:buNone/>
            </a:pPr>
            <a:r>
              <a:rPr lang="en-US" sz="11200" b="0" i="0" u="none" strike="noStrike" cap="non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/>
          </a:p>
        </p:txBody>
      </p:sp>
      <p:sp>
        <p:nvSpPr>
          <p:cNvPr id="216" name="Google Shape;216;p42"/>
          <p:cNvSpPr txBox="1">
            <a:spLocks noGrp="1"/>
          </p:cNvSpPr>
          <p:nvPr>
            <p:ph type="body" idx="1"/>
          </p:nvPr>
        </p:nvSpPr>
        <p:spPr>
          <a:xfrm>
            <a:off x="513350" y="2526765"/>
            <a:ext cx="5292000" cy="18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7" name="Google Shape;217;p42"/>
          <p:cNvSpPr txBox="1">
            <a:spLocks noGrp="1"/>
          </p:cNvSpPr>
          <p:nvPr>
            <p:ph type="body" idx="2"/>
          </p:nvPr>
        </p:nvSpPr>
        <p:spPr>
          <a:xfrm>
            <a:off x="513350" y="4632765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marL="1828800" lvl="3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marL="2286000" lvl="4" indent="-29972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8" name="Google Shape;218;p42"/>
          <p:cNvSpPr txBox="1">
            <a:spLocks noGrp="1"/>
          </p:cNvSpPr>
          <p:nvPr>
            <p:ph type="body" idx="3"/>
          </p:nvPr>
        </p:nvSpPr>
        <p:spPr>
          <a:xfrm>
            <a:off x="513350" y="4971442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marL="1828800" lvl="3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marL="2286000" lvl="4" indent="-29972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tandard slide_Quotes">
  <p:cSld name="2_Standard slide_Quotes"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3"/>
          <p:cNvSpPr txBox="1"/>
          <p:nvPr/>
        </p:nvSpPr>
        <p:spPr>
          <a:xfrm>
            <a:off x="4929188" y="979488"/>
            <a:ext cx="2339975" cy="882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E600"/>
              </a:buClr>
              <a:buSzPts val="7840"/>
              <a:buFont typeface="Arial"/>
              <a:buNone/>
            </a:pPr>
            <a:r>
              <a:rPr lang="en-US" sz="11200" b="0" i="0" u="none" strike="noStrike" cap="non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/>
          </a:p>
        </p:txBody>
      </p:sp>
      <p:sp>
        <p:nvSpPr>
          <p:cNvPr id="221" name="Google Shape;221;p43"/>
          <p:cNvSpPr txBox="1">
            <a:spLocks noGrp="1"/>
          </p:cNvSpPr>
          <p:nvPr>
            <p:ph type="body" idx="1"/>
          </p:nvPr>
        </p:nvSpPr>
        <p:spPr>
          <a:xfrm>
            <a:off x="3453175" y="2060235"/>
            <a:ext cx="5292000" cy="30255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2" name="Google Shape;222;p43"/>
          <p:cNvSpPr txBox="1">
            <a:spLocks noGrp="1"/>
          </p:cNvSpPr>
          <p:nvPr>
            <p:ph type="body" idx="2"/>
          </p:nvPr>
        </p:nvSpPr>
        <p:spPr>
          <a:xfrm>
            <a:off x="3453175" y="5506678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3" name="Google Shape;223;p43"/>
          <p:cNvSpPr txBox="1">
            <a:spLocks noGrp="1"/>
          </p:cNvSpPr>
          <p:nvPr>
            <p:ph type="body" idx="3"/>
          </p:nvPr>
        </p:nvSpPr>
        <p:spPr>
          <a:xfrm>
            <a:off x="3453175" y="5818717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tandard slide_no bullets">
  <p:cSld name="2_Standard slide_no bullets"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44"/>
          <p:cNvSpPr>
            <a:spLocks noGrp="1"/>
          </p:cNvSpPr>
          <p:nvPr>
            <p:ph type="pic" idx="2"/>
          </p:nvPr>
        </p:nvSpPr>
        <p:spPr>
          <a:xfrm>
            <a:off x="6227180" y="0"/>
            <a:ext cx="597117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  <p:sp>
        <p:nvSpPr>
          <p:cNvPr id="226" name="Google Shape;226;p44"/>
          <p:cNvSpPr txBox="1">
            <a:spLocks noGrp="1"/>
          </p:cNvSpPr>
          <p:nvPr>
            <p:ph type="body" idx="1"/>
          </p:nvPr>
        </p:nvSpPr>
        <p:spPr>
          <a:xfrm>
            <a:off x="617221" y="2578743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SzPts val="2100"/>
              <a:buNone/>
              <a:defRPr sz="3000">
                <a:solidFill>
                  <a:srgbClr val="0070C0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7" name="Google Shape;227;p44"/>
          <p:cNvSpPr txBox="1">
            <a:spLocks noGrp="1"/>
          </p:cNvSpPr>
          <p:nvPr>
            <p:ph type="body" idx="3"/>
          </p:nvPr>
        </p:nvSpPr>
        <p:spPr>
          <a:xfrm>
            <a:off x="617221" y="3840384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ndard slide_no_first_level_bullets">
  <p:cSld name="Standard slide_no_first_level_bullets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9" name="Google Shape;229;p4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30" name="Google Shape;230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45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p45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solidFill>
                  <a:schemeClr val="lt1"/>
                </a:solidFill>
              </a:defRPr>
            </a:lvl2pPr>
            <a:lvl3pPr marL="1371600" lvl="2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lt1"/>
                </a:solidFill>
              </a:defRPr>
            </a:lvl3pPr>
            <a:lvl4pPr marL="1828800" lvl="3" indent="-29083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solidFill>
                  <a:schemeClr val="lt1"/>
                </a:solidFill>
              </a:defRPr>
            </a:lvl4pPr>
            <a:lvl5pPr marL="2286000" lvl="4" indent="-281939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, no line">
  <p:cSld name="Title only, no line"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4" name="Google Shape;234;p4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35" name="Google Shape;235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46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, no headings" type="twoObj">
  <p:cSld name="TWO_OBJECTS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8" name="Google Shape;238;p4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39" name="Google Shape;239;p4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47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p47"/>
          <p:cNvSpPr txBox="1">
            <a:spLocks noGrp="1"/>
          </p:cNvSpPr>
          <p:nvPr>
            <p:ph type="body" idx="1"/>
          </p:nvPr>
        </p:nvSpPr>
        <p:spPr>
          <a:xfrm>
            <a:off x="60991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marL="1371600" lvl="2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marL="1828800" lvl="3" indent="-29083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marL="2286000" lvl="4" indent="-281939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42" name="Google Shape;242;p47"/>
          <p:cNvSpPr txBox="1">
            <a:spLocks noGrp="1"/>
          </p:cNvSpPr>
          <p:nvPr>
            <p:ph type="body" idx="2"/>
          </p:nvPr>
        </p:nvSpPr>
        <p:spPr>
          <a:xfrm>
            <a:off x="620082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marL="1371600" lvl="2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marL="1828800" lvl="3" indent="-29083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marL="2286000" lvl="4" indent="-281939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with headings">
  <p:cSld name="Two columns with headings"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4" name="Google Shape;244;p48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45" name="Google Shape;245;p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48"/>
          <p:cNvSpPr txBox="1">
            <a:spLocks noGrp="1"/>
          </p:cNvSpPr>
          <p:nvPr>
            <p:ph type="body" idx="1"/>
          </p:nvPr>
        </p:nvSpPr>
        <p:spPr>
          <a:xfrm>
            <a:off x="612648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marL="1371600" lvl="2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marL="1828800" lvl="3" indent="-29083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marL="2286000" lvl="4" indent="-281939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47" name="Google Shape;247;p48"/>
          <p:cNvSpPr txBox="1">
            <a:spLocks noGrp="1"/>
          </p:cNvSpPr>
          <p:nvPr>
            <p:ph type="body" idx="2"/>
          </p:nvPr>
        </p:nvSpPr>
        <p:spPr>
          <a:xfrm>
            <a:off x="6199632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marL="1371600" lvl="2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marL="1828800" lvl="3" indent="-29083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marL="2286000" lvl="4" indent="-281939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48" name="Google Shape;248;p48"/>
          <p:cNvSpPr txBox="1">
            <a:spLocks noGrp="1"/>
          </p:cNvSpPr>
          <p:nvPr>
            <p:ph type="body" idx="3"/>
          </p:nvPr>
        </p:nvSpPr>
        <p:spPr>
          <a:xfrm>
            <a:off x="609918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9" name="Google Shape;249;p48"/>
          <p:cNvSpPr txBox="1">
            <a:spLocks noGrp="1"/>
          </p:cNvSpPr>
          <p:nvPr>
            <p:ph type="body" idx="4"/>
          </p:nvPr>
        </p:nvSpPr>
        <p:spPr>
          <a:xfrm>
            <a:off x="6199632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0" name="Google Shape;250;p48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statement">
  <p:cSld name="Key statement"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Google Shape;252;p4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cused data">
  <p:cSld name="Focused data"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Google Shape;254;p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1">
  <p:cSld name="Divider 1"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Google Shape;256;p5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pproved question wide">
  <p:cSld name="Approved question wide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 sz="3000" b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ubTitle" idx="1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6"/>
          <p:cNvSpPr/>
          <p:nvPr/>
        </p:nvSpPr>
        <p:spPr>
          <a:xfrm>
            <a:off x="489366" y="723658"/>
            <a:ext cx="5680945" cy="3452894"/>
          </a:xfrm>
          <a:custGeom>
            <a:avLst/>
            <a:gdLst/>
            <a:ahLst/>
            <a:cxnLst/>
            <a:rect l="l" t="t" r="r" b="b"/>
            <a:pathLst>
              <a:path w="5680945" h="3452894" extrusionOk="0">
                <a:moveTo>
                  <a:pt x="8749" y="1021520"/>
                </a:moveTo>
                <a:lnTo>
                  <a:pt x="8749" y="3164181"/>
                </a:lnTo>
                <a:lnTo>
                  <a:pt x="151414" y="3164181"/>
                </a:lnTo>
                <a:lnTo>
                  <a:pt x="151414" y="1140155"/>
                </a:lnTo>
                <a:lnTo>
                  <a:pt x="5534897" y="179294"/>
                </a:lnTo>
                <a:lnTo>
                  <a:pt x="5534897" y="3306846"/>
                </a:lnTo>
                <a:lnTo>
                  <a:pt x="864624" y="3306846"/>
                </a:lnTo>
                <a:lnTo>
                  <a:pt x="864624" y="3449395"/>
                </a:lnTo>
                <a:lnTo>
                  <a:pt x="5677562" y="3449395"/>
                </a:lnTo>
                <a:lnTo>
                  <a:pt x="5677562" y="8749"/>
                </a:lnTo>
                <a:lnTo>
                  <a:pt x="8749" y="102152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50;p6"/>
          <p:cNvSpPr/>
          <p:nvPr/>
        </p:nvSpPr>
        <p:spPr>
          <a:xfrm>
            <a:off x="489366" y="4021755"/>
            <a:ext cx="151647" cy="151647"/>
          </a:xfrm>
          <a:custGeom>
            <a:avLst/>
            <a:gdLst/>
            <a:ahLst/>
            <a:cxnLst/>
            <a:rect l="l" t="t" r="r" b="b"/>
            <a:pathLst>
              <a:path w="151647" h="151647" extrusionOk="0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6"/>
          <p:cNvSpPr/>
          <p:nvPr/>
        </p:nvSpPr>
        <p:spPr>
          <a:xfrm>
            <a:off x="774697" y="4021755"/>
            <a:ext cx="151647" cy="151647"/>
          </a:xfrm>
          <a:custGeom>
            <a:avLst/>
            <a:gdLst/>
            <a:ahLst/>
            <a:cxnLst/>
            <a:rect l="l" t="t" r="r" b="b"/>
            <a:pathLst>
              <a:path w="151647" h="151647" extrusionOk="0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6"/>
          <p:cNvSpPr/>
          <p:nvPr/>
        </p:nvSpPr>
        <p:spPr>
          <a:xfrm>
            <a:off x="1059910" y="4021755"/>
            <a:ext cx="151647" cy="151647"/>
          </a:xfrm>
          <a:custGeom>
            <a:avLst/>
            <a:gdLst/>
            <a:ahLst/>
            <a:cxnLst/>
            <a:rect l="l" t="t" r="r" b="b"/>
            <a:pathLst>
              <a:path w="151647" h="151647" extrusionOk="0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" name="Google Shape;53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256482" y="4989060"/>
            <a:ext cx="144000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3">
  <p:cSld name="Divider 3"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5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Empty">
  <p:cSld name="Empty"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Google Shape;260;p5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Empty">
  <p:cSld name="1_Empty"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262;p5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54"/>
          <p:cNvSpPr>
            <a:spLocks noGrp="1"/>
          </p:cNvSpPr>
          <p:nvPr>
            <p:ph type="media" idx="2"/>
          </p:nvPr>
        </p:nvSpPr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legal text">
  <p:cSld name="Final legal text"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Google Shape;265;p5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55"/>
          <p:cNvSpPr txBox="1">
            <a:spLocks noGrp="1"/>
          </p:cNvSpPr>
          <p:nvPr>
            <p:ph type="body" idx="1"/>
          </p:nvPr>
        </p:nvSpPr>
        <p:spPr>
          <a:xfrm>
            <a:off x="607799" y="719139"/>
            <a:ext cx="4677635" cy="5210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9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6860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Char char="►"/>
              <a:defRPr sz="9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6416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"/>
              <a:buFont typeface="Arial"/>
              <a:buChar char="►"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>
  <p:cSld name="Blank"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Google Shape;268;p5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ndard slide">
  <p:cSld name="Standard slide"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6" name="Google Shape;276;p58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77" name="Google Shape;277;p5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58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99719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9083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81939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_Cover alternate">
  <p:cSld name="3_Cover alternate"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Google Shape;280;p5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59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-Regular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2" name="Google Shape;282;p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59"/>
          <p:cNvSpPr txBox="1">
            <a:spLocks noGrp="1"/>
          </p:cNvSpPr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4" name="Google Shape;284;p59"/>
          <p:cNvSpPr txBox="1">
            <a:spLocks noGrp="1"/>
          </p:cNvSpPr>
          <p:nvPr>
            <p:ph type="subTitle" idx="1"/>
          </p:nvPr>
        </p:nvSpPr>
        <p:spPr>
          <a:xfrm>
            <a:off x="915580" y="2422865"/>
            <a:ext cx="5422755" cy="391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Arial"/>
              <a:buNone/>
              <a:defRPr sz="16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Cover alternate">
  <p:cSld name="2_Cover alternate"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60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-Regular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7" name="Google Shape;287;p6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60"/>
          <p:cNvSpPr txBox="1">
            <a:spLocks noGrp="1"/>
          </p:cNvSpPr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9" name="Google Shape;289;p60"/>
          <p:cNvSpPr txBox="1">
            <a:spLocks noGrp="1"/>
          </p:cNvSpPr>
          <p:nvPr>
            <p:ph type="subTitle" idx="1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sz="1600" b="1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Cover">
  <p:cSld name="1_Cover"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61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-Regular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92" name="Google Shape;292;p61"/>
          <p:cNvCxnSpPr/>
          <p:nvPr/>
        </p:nvCxnSpPr>
        <p:spPr>
          <a:xfrm>
            <a:off x="1333500" y="5708650"/>
            <a:ext cx="8121650" cy="0"/>
          </a:xfrm>
          <a:prstGeom prst="straightConnector1">
            <a:avLst/>
          </a:prstGeom>
          <a:noFill/>
          <a:ln w="9525" cap="flat" cmpd="sng">
            <a:solidFill>
              <a:srgbClr val="82829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3" name="Google Shape;293;p61"/>
          <p:cNvSpPr txBox="1"/>
          <p:nvPr/>
        </p:nvSpPr>
        <p:spPr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28290"/>
              </a:buClr>
              <a:buSzPts val="1200"/>
              <a:buFont typeface="Calibri"/>
              <a:buNone/>
            </a:pPr>
            <a:r>
              <a:rPr lang="en-US" sz="1200" b="0" i="0" u="none" strike="noStrike" cap="none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/>
          </a:p>
        </p:txBody>
      </p:sp>
      <p:pic>
        <p:nvPicPr>
          <p:cNvPr id="294" name="Google Shape;294;p6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61"/>
          <p:cNvSpPr txBox="1">
            <a:spLocks noGrp="1"/>
          </p:cNvSpPr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6" name="Google Shape;296;p61"/>
          <p:cNvSpPr txBox="1">
            <a:spLocks noGrp="1"/>
          </p:cNvSpPr>
          <p:nvPr>
            <p:ph type="subTitle" idx="1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sz="1600" b="1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7" name="Google Shape;297;p61"/>
          <p:cNvSpPr txBox="1">
            <a:spLocks noGrp="1"/>
          </p:cNvSpPr>
          <p:nvPr>
            <p:ph type="body" idx="2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8" name="Google Shape;298;p61"/>
          <p:cNvSpPr txBox="1">
            <a:spLocks noGrp="1"/>
          </p:cNvSpPr>
          <p:nvPr>
            <p:ph type="body" idx="3"/>
          </p:nvPr>
        </p:nvSpPr>
        <p:spPr>
          <a:xfrm>
            <a:off x="13331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9" name="Google Shape;299;p61"/>
          <p:cNvSpPr>
            <a:spLocks noGrp="1"/>
          </p:cNvSpPr>
          <p:nvPr>
            <p:ph type="pic" idx="4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pproved question wide">
  <p:cSld name="Approved question wide"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Google Shape;301;p6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62"/>
          <p:cNvSpPr txBox="1">
            <a:spLocks noGrp="1"/>
          </p:cNvSpPr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3" name="Google Shape;303;p62"/>
          <p:cNvSpPr txBox="1">
            <a:spLocks noGrp="1"/>
          </p:cNvSpPr>
          <p:nvPr>
            <p:ph type="subTitle" idx="1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pproved question tall">
  <p:cSld name="Approved question tall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 txBox="1">
            <a:spLocks noGrp="1"/>
          </p:cNvSpPr>
          <p:nvPr>
            <p:ph type="ctrTitle"/>
          </p:nvPr>
        </p:nvSpPr>
        <p:spPr>
          <a:xfrm>
            <a:off x="944880" y="2158329"/>
            <a:ext cx="4000436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 sz="3000" b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subTitle" idx="1"/>
          </p:nvPr>
        </p:nvSpPr>
        <p:spPr>
          <a:xfrm>
            <a:off x="945072" y="3200329"/>
            <a:ext cx="4020628" cy="64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grpSp>
        <p:nvGrpSpPr>
          <p:cNvPr id="57" name="Google Shape;57;p7"/>
          <p:cNvGrpSpPr/>
          <p:nvPr/>
        </p:nvGrpSpPr>
        <p:grpSpPr>
          <a:xfrm>
            <a:off x="489366" y="876058"/>
            <a:ext cx="4855295" cy="3374475"/>
            <a:chOff x="6855933" y="899048"/>
            <a:chExt cx="4855295" cy="3374475"/>
          </a:xfrm>
        </p:grpSpPr>
        <p:sp>
          <p:nvSpPr>
            <p:cNvPr id="58" name="Google Shape;58;p7"/>
            <p:cNvSpPr/>
            <p:nvPr/>
          </p:nvSpPr>
          <p:spPr>
            <a:xfrm>
              <a:off x="6855933" y="899048"/>
              <a:ext cx="4855295" cy="3374475"/>
            </a:xfrm>
            <a:custGeom>
              <a:avLst/>
              <a:gdLst/>
              <a:ahLst/>
              <a:cxnLst/>
              <a:rect l="l" t="t" r="r" b="b"/>
              <a:pathLst>
                <a:path w="4855294" h="3374474" extrusionOk="0">
                  <a:moveTo>
                    <a:pt x="6731" y="863542"/>
                  </a:moveTo>
                  <a:lnTo>
                    <a:pt x="6731" y="3095901"/>
                  </a:lnTo>
                  <a:lnTo>
                    <a:pt x="145659" y="3095901"/>
                  </a:lnTo>
                  <a:lnTo>
                    <a:pt x="145659" y="988380"/>
                  </a:lnTo>
                  <a:lnTo>
                    <a:pt x="4715918" y="179673"/>
                  </a:lnTo>
                  <a:lnTo>
                    <a:pt x="4715918" y="3234829"/>
                  </a:lnTo>
                  <a:lnTo>
                    <a:pt x="840208" y="3234829"/>
                  </a:lnTo>
                  <a:lnTo>
                    <a:pt x="840208" y="3373757"/>
                  </a:lnTo>
                  <a:lnTo>
                    <a:pt x="4854846" y="3373757"/>
                  </a:lnTo>
                  <a:lnTo>
                    <a:pt x="4854846" y="6731"/>
                  </a:lnTo>
                  <a:lnTo>
                    <a:pt x="6731" y="86354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" name="Google Shape;59;p7"/>
            <p:cNvSpPr/>
            <p:nvPr/>
          </p:nvSpPr>
          <p:spPr>
            <a:xfrm>
              <a:off x="6855933" y="4127146"/>
              <a:ext cx="143595" cy="143595"/>
            </a:xfrm>
            <a:custGeom>
              <a:avLst/>
              <a:gdLst/>
              <a:ahLst/>
              <a:cxnLst/>
              <a:rect l="l" t="t" r="r" b="b"/>
              <a:pathLst>
                <a:path w="143594" h="143594" extrusionOk="0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" name="Google Shape;60;p7"/>
            <p:cNvSpPr/>
            <p:nvPr/>
          </p:nvSpPr>
          <p:spPr>
            <a:xfrm>
              <a:off x="7133789" y="4127146"/>
              <a:ext cx="143595" cy="143595"/>
            </a:xfrm>
            <a:custGeom>
              <a:avLst/>
              <a:gdLst/>
              <a:ahLst/>
              <a:cxnLst/>
              <a:rect l="l" t="t" r="r" b="b"/>
              <a:pathLst>
                <a:path w="143594" h="143594" extrusionOk="0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" name="Google Shape;61;p7"/>
            <p:cNvSpPr/>
            <p:nvPr/>
          </p:nvSpPr>
          <p:spPr>
            <a:xfrm>
              <a:off x="7411555" y="4127146"/>
              <a:ext cx="143595" cy="143595"/>
            </a:xfrm>
            <a:custGeom>
              <a:avLst/>
              <a:gdLst/>
              <a:ahLst/>
              <a:cxnLst/>
              <a:rect l="l" t="t" r="r" b="b"/>
              <a:pathLst>
                <a:path w="143594" h="143594" extrusionOk="0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62" name="Google Shape;62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256482" y="4989060"/>
            <a:ext cx="1440000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Standard slide">
  <p:cSld name="3_Standard slide"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5" name="Google Shape;305;p63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06" name="Google Shape;306;p6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63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tandard slide">
  <p:cSld name="2_Standard slide"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9" name="Google Shape;309;p64"/>
          <p:cNvCxnSpPr/>
          <p:nvPr/>
        </p:nvCxnSpPr>
        <p:spPr>
          <a:xfrm>
            <a:off x="609600" y="908050"/>
            <a:ext cx="7724775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10" name="Google Shape;310;p6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64"/>
          <p:cNvSpPr>
            <a:spLocks noGrp="1"/>
          </p:cNvSpPr>
          <p:nvPr>
            <p:ph type="pic" idx="2"/>
          </p:nvPr>
        </p:nvSpPr>
        <p:spPr>
          <a:xfrm>
            <a:off x="8199120" y="1"/>
            <a:ext cx="3999231" cy="615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  <p:sp>
        <p:nvSpPr>
          <p:cNvPr id="312" name="Google Shape;312;p64"/>
          <p:cNvSpPr txBox="1">
            <a:spLocks noGrp="1"/>
          </p:cNvSpPr>
          <p:nvPr>
            <p:ph type="title"/>
          </p:nvPr>
        </p:nvSpPr>
        <p:spPr>
          <a:xfrm>
            <a:off x="609919" y="294200"/>
            <a:ext cx="7444422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3" name="Google Shape;313;p64"/>
          <p:cNvSpPr txBox="1">
            <a:spLocks noGrp="1"/>
          </p:cNvSpPr>
          <p:nvPr>
            <p:ph type="body" idx="1"/>
          </p:nvPr>
        </p:nvSpPr>
        <p:spPr>
          <a:xfrm>
            <a:off x="609918" y="1137921"/>
            <a:ext cx="7299642" cy="87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4" name="Google Shape;314;p64"/>
          <p:cNvSpPr txBox="1">
            <a:spLocks noGrp="1"/>
          </p:cNvSpPr>
          <p:nvPr>
            <p:ph type="body" idx="3"/>
          </p:nvPr>
        </p:nvSpPr>
        <p:spPr>
          <a:xfrm>
            <a:off x="609918" y="2311401"/>
            <a:ext cx="3580117" cy="3844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5" name="Google Shape;315;p64"/>
          <p:cNvSpPr txBox="1">
            <a:spLocks noGrp="1"/>
          </p:cNvSpPr>
          <p:nvPr>
            <p:ph type="body" idx="4"/>
          </p:nvPr>
        </p:nvSpPr>
        <p:spPr>
          <a:xfrm>
            <a:off x="4329443" y="2311401"/>
            <a:ext cx="3580117" cy="12547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6" name="Google Shape;316;p64"/>
          <p:cNvSpPr txBox="1">
            <a:spLocks noGrp="1"/>
          </p:cNvSpPr>
          <p:nvPr>
            <p:ph type="body" idx="5"/>
          </p:nvPr>
        </p:nvSpPr>
        <p:spPr>
          <a:xfrm>
            <a:off x="4329443" y="4236721"/>
            <a:ext cx="3580117" cy="1944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tandard slide">
  <p:cSld name="1_Standard slide"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8" name="Google Shape;318;p65"/>
          <p:cNvCxnSpPr/>
          <p:nvPr/>
        </p:nvCxnSpPr>
        <p:spPr>
          <a:xfrm>
            <a:off x="2695575" y="908050"/>
            <a:ext cx="889158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19" name="Google Shape;319;p6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65"/>
          <p:cNvSpPr>
            <a:spLocks noGrp="1"/>
          </p:cNvSpPr>
          <p:nvPr>
            <p:ph type="pic" idx="2"/>
          </p:nvPr>
        </p:nvSpPr>
        <p:spPr>
          <a:xfrm>
            <a:off x="0" y="0"/>
            <a:ext cx="2384460" cy="6857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  <p:sp>
        <p:nvSpPr>
          <p:cNvPr id="321" name="Google Shape;321;p65"/>
          <p:cNvSpPr txBox="1">
            <a:spLocks noGrp="1"/>
          </p:cNvSpPr>
          <p:nvPr>
            <p:ph type="title"/>
          </p:nvPr>
        </p:nvSpPr>
        <p:spPr>
          <a:xfrm>
            <a:off x="2695294" y="294200"/>
            <a:ext cx="8892000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2" name="Google Shape;322;p65"/>
          <p:cNvSpPr txBox="1">
            <a:spLocks noGrp="1"/>
          </p:cNvSpPr>
          <p:nvPr>
            <p:ph type="body" idx="1"/>
          </p:nvPr>
        </p:nvSpPr>
        <p:spPr>
          <a:xfrm>
            <a:off x="2695293" y="1137921"/>
            <a:ext cx="2742882" cy="5018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3" name="Google Shape;323;p65"/>
          <p:cNvSpPr txBox="1">
            <a:spLocks noGrp="1"/>
          </p:cNvSpPr>
          <p:nvPr>
            <p:ph type="body" idx="3"/>
          </p:nvPr>
        </p:nvSpPr>
        <p:spPr>
          <a:xfrm>
            <a:off x="5727083" y="1137921"/>
            <a:ext cx="2803842" cy="5018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4" name="Google Shape;324;p65"/>
          <p:cNvSpPr txBox="1">
            <a:spLocks noGrp="1"/>
          </p:cNvSpPr>
          <p:nvPr>
            <p:ph type="body" idx="4"/>
          </p:nvPr>
        </p:nvSpPr>
        <p:spPr>
          <a:xfrm>
            <a:off x="8819832" y="1137921"/>
            <a:ext cx="2768600" cy="2796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ndard slide_no bullets" type="obj">
  <p:cSld name="OBJECT"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6" name="Google Shape;326;p6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27" name="Google Shape;327;p6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66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9" name="Google Shape;329;p66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Standard slide_no bullets">
  <p:cSld name="4_Standard slide_no bullets"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67"/>
          <p:cNvSpPr txBox="1">
            <a:spLocks noGrp="1"/>
          </p:cNvSpPr>
          <p:nvPr>
            <p:ph type="body" idx="1"/>
          </p:nvPr>
        </p:nvSpPr>
        <p:spPr>
          <a:xfrm>
            <a:off x="352800" y="2851522"/>
            <a:ext cx="4447800" cy="12023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spcBef>
                <a:spcPts val="720"/>
              </a:spcBef>
              <a:spcAft>
                <a:spcPts val="0"/>
              </a:spcAft>
              <a:buSzPts val="2520"/>
              <a:buNone/>
              <a:defRPr sz="3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tandard slide_Quotes">
  <p:cSld name="1_Standard slide_Quotes"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68"/>
          <p:cNvSpPr txBox="1"/>
          <p:nvPr/>
        </p:nvSpPr>
        <p:spPr>
          <a:xfrm>
            <a:off x="477838" y="1489075"/>
            <a:ext cx="2338387" cy="858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E600"/>
              </a:buClr>
              <a:buSzPts val="7840"/>
              <a:buFont typeface="Arial"/>
              <a:buNone/>
            </a:pPr>
            <a:r>
              <a:rPr lang="en-US" sz="11200" b="0" i="0" u="none" strike="noStrike" cap="non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/>
          </a:p>
        </p:txBody>
      </p:sp>
      <p:sp>
        <p:nvSpPr>
          <p:cNvPr id="334" name="Google Shape;334;p68"/>
          <p:cNvSpPr txBox="1">
            <a:spLocks noGrp="1"/>
          </p:cNvSpPr>
          <p:nvPr>
            <p:ph type="body" idx="1"/>
          </p:nvPr>
        </p:nvSpPr>
        <p:spPr>
          <a:xfrm>
            <a:off x="513350" y="2526765"/>
            <a:ext cx="5292000" cy="18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5" name="Google Shape;335;p68"/>
          <p:cNvSpPr txBox="1">
            <a:spLocks noGrp="1"/>
          </p:cNvSpPr>
          <p:nvPr>
            <p:ph type="body" idx="2"/>
          </p:nvPr>
        </p:nvSpPr>
        <p:spPr>
          <a:xfrm>
            <a:off x="513350" y="4632765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marL="1828800" lvl="3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marL="2286000" lvl="4" indent="-29972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6" name="Google Shape;336;p68"/>
          <p:cNvSpPr txBox="1">
            <a:spLocks noGrp="1"/>
          </p:cNvSpPr>
          <p:nvPr>
            <p:ph type="body" idx="3"/>
          </p:nvPr>
        </p:nvSpPr>
        <p:spPr>
          <a:xfrm>
            <a:off x="513350" y="4971442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marL="1828800" lvl="3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marL="2286000" lvl="4" indent="-29972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tandard slide_Quotes">
  <p:cSld name="2_Standard slide_Quotes"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69"/>
          <p:cNvSpPr txBox="1"/>
          <p:nvPr/>
        </p:nvSpPr>
        <p:spPr>
          <a:xfrm>
            <a:off x="4929188" y="979488"/>
            <a:ext cx="2339975" cy="882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E600"/>
              </a:buClr>
              <a:buSzPts val="7840"/>
              <a:buFont typeface="Arial"/>
              <a:buNone/>
            </a:pPr>
            <a:r>
              <a:rPr lang="en-US" sz="11200" b="0" i="0" u="none" strike="noStrike" cap="non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/>
          </a:p>
        </p:txBody>
      </p:sp>
      <p:sp>
        <p:nvSpPr>
          <p:cNvPr id="339" name="Google Shape;339;p69"/>
          <p:cNvSpPr txBox="1">
            <a:spLocks noGrp="1"/>
          </p:cNvSpPr>
          <p:nvPr>
            <p:ph type="body" idx="1"/>
          </p:nvPr>
        </p:nvSpPr>
        <p:spPr>
          <a:xfrm>
            <a:off x="3453175" y="2060235"/>
            <a:ext cx="5292000" cy="30255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0" name="Google Shape;340;p69"/>
          <p:cNvSpPr txBox="1">
            <a:spLocks noGrp="1"/>
          </p:cNvSpPr>
          <p:nvPr>
            <p:ph type="body" idx="2"/>
          </p:nvPr>
        </p:nvSpPr>
        <p:spPr>
          <a:xfrm>
            <a:off x="3453175" y="5506678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1" name="Google Shape;341;p69"/>
          <p:cNvSpPr txBox="1">
            <a:spLocks noGrp="1"/>
          </p:cNvSpPr>
          <p:nvPr>
            <p:ph type="body" idx="3"/>
          </p:nvPr>
        </p:nvSpPr>
        <p:spPr>
          <a:xfrm>
            <a:off x="3453175" y="5818717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tandard slide_no bullets">
  <p:cSld name="2_Standard slide_no bullets"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70"/>
          <p:cNvSpPr>
            <a:spLocks noGrp="1"/>
          </p:cNvSpPr>
          <p:nvPr>
            <p:ph type="pic" idx="2"/>
          </p:nvPr>
        </p:nvSpPr>
        <p:spPr>
          <a:xfrm>
            <a:off x="6227180" y="0"/>
            <a:ext cx="597117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  <p:sp>
        <p:nvSpPr>
          <p:cNvPr id="344" name="Google Shape;344;p70"/>
          <p:cNvSpPr txBox="1">
            <a:spLocks noGrp="1"/>
          </p:cNvSpPr>
          <p:nvPr>
            <p:ph type="body" idx="1"/>
          </p:nvPr>
        </p:nvSpPr>
        <p:spPr>
          <a:xfrm>
            <a:off x="617221" y="2578743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SzPts val="2100"/>
              <a:buNone/>
              <a:defRPr sz="3000">
                <a:solidFill>
                  <a:srgbClr val="0070C0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5" name="Google Shape;345;p70"/>
          <p:cNvSpPr txBox="1">
            <a:spLocks noGrp="1"/>
          </p:cNvSpPr>
          <p:nvPr>
            <p:ph type="body" idx="3"/>
          </p:nvPr>
        </p:nvSpPr>
        <p:spPr>
          <a:xfrm>
            <a:off x="617221" y="3840384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tandard slide_no bullets">
  <p:cSld name="1_Standard slide_no bullets"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7" name="Google Shape;347;p71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48" name="Google Shape;348;p7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71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0" name="Google Shape;350;p71"/>
          <p:cNvSpPr txBox="1">
            <a:spLocks noGrp="1"/>
          </p:cNvSpPr>
          <p:nvPr>
            <p:ph type="body" idx="1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1" name="Google Shape;351;p71"/>
          <p:cNvSpPr txBox="1">
            <a:spLocks noGrp="1"/>
          </p:cNvSpPr>
          <p:nvPr>
            <p:ph type="body" idx="2"/>
          </p:nvPr>
        </p:nvSpPr>
        <p:spPr>
          <a:xfrm>
            <a:off x="7133461" y="4055931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2" name="Google Shape;352;p71"/>
          <p:cNvSpPr>
            <a:spLocks noGrp="1"/>
          </p:cNvSpPr>
          <p:nvPr>
            <p:ph type="pic" idx="3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  <p:sp>
        <p:nvSpPr>
          <p:cNvPr id="353" name="Google Shape;353;p71"/>
          <p:cNvSpPr txBox="1">
            <a:spLocks noGrp="1"/>
          </p:cNvSpPr>
          <p:nvPr>
            <p:ph type="body" idx="4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4" name="Google Shape;354;p71"/>
          <p:cNvSpPr txBox="1">
            <a:spLocks noGrp="1"/>
          </p:cNvSpPr>
          <p:nvPr>
            <p:ph type="body" idx="5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ndard slide_no_first_level_bullets">
  <p:cSld name="Standard slide_no_first_level_bullets"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6" name="Google Shape;356;p72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57" name="Google Shape;357;p7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72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9" name="Google Shape;359;p72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solidFill>
                  <a:schemeClr val="lt1"/>
                </a:solidFill>
              </a:defRPr>
            </a:lvl2pPr>
            <a:lvl3pPr marL="1371600" lvl="2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lt1"/>
                </a:solidFill>
              </a:defRPr>
            </a:lvl3pPr>
            <a:lvl4pPr marL="1828800" lvl="3" indent="-29083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solidFill>
                  <a:schemeClr val="lt1"/>
                </a:solidFill>
              </a:defRPr>
            </a:lvl4pPr>
            <a:lvl5pPr marL="2286000" lvl="4" indent="-281939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ndard slide">
  <p:cSld name="Standard slide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8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65" name="Google Shape;65;p8"/>
          <p:cNvCxnSpPr/>
          <p:nvPr/>
        </p:nvCxnSpPr>
        <p:spPr>
          <a:xfrm>
            <a:off x="609918" y="907750"/>
            <a:ext cx="10980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6" name="Google Shape;66;p8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9083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81939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, no line">
  <p:cSld name="Title only, no line"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1" name="Google Shape;361;p73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62" name="Google Shape;362;p7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p73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, no headings" type="twoObj">
  <p:cSld name="TWO_OBJECTS"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5" name="Google Shape;365;p74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66" name="Google Shape;366;p7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74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8" name="Google Shape;368;p74"/>
          <p:cNvSpPr txBox="1">
            <a:spLocks noGrp="1"/>
          </p:cNvSpPr>
          <p:nvPr>
            <p:ph type="body" idx="1"/>
          </p:nvPr>
        </p:nvSpPr>
        <p:spPr>
          <a:xfrm>
            <a:off x="60991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marL="1371600" lvl="2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marL="1828800" lvl="3" indent="-29083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marL="2286000" lvl="4" indent="-281939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9" name="Google Shape;369;p74"/>
          <p:cNvSpPr txBox="1">
            <a:spLocks noGrp="1"/>
          </p:cNvSpPr>
          <p:nvPr>
            <p:ph type="body" idx="2"/>
          </p:nvPr>
        </p:nvSpPr>
        <p:spPr>
          <a:xfrm>
            <a:off x="620082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marL="1371600" lvl="2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marL="1828800" lvl="3" indent="-29083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marL="2286000" lvl="4" indent="-281939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with headings">
  <p:cSld name="Two columns with headings"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1" name="Google Shape;371;p7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72" name="Google Shape;372;p7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Google Shape;373;p75"/>
          <p:cNvSpPr txBox="1">
            <a:spLocks noGrp="1"/>
          </p:cNvSpPr>
          <p:nvPr>
            <p:ph type="body" idx="1"/>
          </p:nvPr>
        </p:nvSpPr>
        <p:spPr>
          <a:xfrm>
            <a:off x="612648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marL="1371600" lvl="2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marL="1828800" lvl="3" indent="-29083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marL="2286000" lvl="4" indent="-281939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4" name="Google Shape;374;p75"/>
          <p:cNvSpPr txBox="1">
            <a:spLocks noGrp="1"/>
          </p:cNvSpPr>
          <p:nvPr>
            <p:ph type="body" idx="2"/>
          </p:nvPr>
        </p:nvSpPr>
        <p:spPr>
          <a:xfrm>
            <a:off x="6199632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marL="1371600" lvl="2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marL="1828800" lvl="3" indent="-29083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marL="2286000" lvl="4" indent="-281939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5" name="Google Shape;375;p75"/>
          <p:cNvSpPr txBox="1">
            <a:spLocks noGrp="1"/>
          </p:cNvSpPr>
          <p:nvPr>
            <p:ph type="body" idx="3"/>
          </p:nvPr>
        </p:nvSpPr>
        <p:spPr>
          <a:xfrm>
            <a:off x="609918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6" name="Google Shape;376;p75"/>
          <p:cNvSpPr txBox="1">
            <a:spLocks noGrp="1"/>
          </p:cNvSpPr>
          <p:nvPr>
            <p:ph type="body" idx="4"/>
          </p:nvPr>
        </p:nvSpPr>
        <p:spPr>
          <a:xfrm>
            <a:off x="6199632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7" name="Google Shape;377;p75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statement">
  <p:cSld name="Key statement"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" name="Google Shape;379;p7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cused data">
  <p:cSld name="Focused data"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1" name="Google Shape;381;p7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1">
  <p:cSld name="Divider 1"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3" name="Google Shape;383;p7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3">
  <p:cSld name="Divider 3"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5" name="Google Shape;385;p7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Empty">
  <p:cSld name="Empty"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7" name="Google Shape;387;p8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Empty">
  <p:cSld name="1_Empty"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" name="Google Shape;389;p8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81"/>
          <p:cNvSpPr>
            <a:spLocks noGrp="1"/>
          </p:cNvSpPr>
          <p:nvPr>
            <p:ph type="media" idx="2"/>
          </p:nvPr>
        </p:nvSpPr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legal text">
  <p:cSld name="Final legal text"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2" name="Google Shape;392;p8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93" name="Google Shape;393;p82"/>
          <p:cNvSpPr txBox="1">
            <a:spLocks noGrp="1"/>
          </p:cNvSpPr>
          <p:nvPr>
            <p:ph type="body" idx="1"/>
          </p:nvPr>
        </p:nvSpPr>
        <p:spPr>
          <a:xfrm>
            <a:off x="607799" y="719139"/>
            <a:ext cx="4677635" cy="5210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9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6860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Char char="►"/>
              <a:defRPr sz="9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6416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"/>
              <a:buFont typeface="Arial"/>
              <a:buChar char="►"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Standard slide">
  <p:cSld name="3_Standard slide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9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69" name="Google Shape;69;p9"/>
          <p:cNvCxnSpPr/>
          <p:nvPr/>
        </p:nvCxnSpPr>
        <p:spPr>
          <a:xfrm>
            <a:off x="609918" y="907750"/>
            <a:ext cx="109800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>
  <p:cSld name="Blank"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5" name="Google Shape;395;p8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tandard slide">
  <p:cSld name="2_Standard slide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>
            <a:spLocks noGrp="1"/>
          </p:cNvSpPr>
          <p:nvPr>
            <p:ph type="pic" idx="2"/>
          </p:nvPr>
        </p:nvSpPr>
        <p:spPr>
          <a:xfrm>
            <a:off x="8199120" y="1"/>
            <a:ext cx="3999231" cy="615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►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title"/>
          </p:nvPr>
        </p:nvSpPr>
        <p:spPr>
          <a:xfrm>
            <a:off x="609919" y="294200"/>
            <a:ext cx="7444422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0"/>
          <p:cNvSpPr txBox="1">
            <a:spLocks noGrp="1"/>
          </p:cNvSpPr>
          <p:nvPr>
            <p:ph type="body" idx="1"/>
          </p:nvPr>
        </p:nvSpPr>
        <p:spPr>
          <a:xfrm>
            <a:off x="609918" y="1137921"/>
            <a:ext cx="7299642" cy="87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10"/>
          <p:cNvSpPr txBox="1">
            <a:spLocks noGrp="1"/>
          </p:cNvSpPr>
          <p:nvPr>
            <p:ph type="body" idx="3"/>
          </p:nvPr>
        </p:nvSpPr>
        <p:spPr>
          <a:xfrm>
            <a:off x="609918" y="2311401"/>
            <a:ext cx="3580117" cy="3844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body" idx="4"/>
          </p:nvPr>
        </p:nvSpPr>
        <p:spPr>
          <a:xfrm>
            <a:off x="4329443" y="2311401"/>
            <a:ext cx="3580117" cy="12547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0"/>
          <p:cNvSpPr txBox="1">
            <a:spLocks noGrp="1"/>
          </p:cNvSpPr>
          <p:nvPr>
            <p:ph type="body" idx="5"/>
          </p:nvPr>
        </p:nvSpPr>
        <p:spPr>
          <a:xfrm>
            <a:off x="4329443" y="4236721"/>
            <a:ext cx="3580117" cy="1944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77" name="Google Shape;77;p10"/>
          <p:cNvCxnSpPr/>
          <p:nvPr/>
        </p:nvCxnSpPr>
        <p:spPr>
          <a:xfrm>
            <a:off x="609918" y="907750"/>
            <a:ext cx="7723854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6.xml"/><Relationship Id="rId26" Type="http://schemas.openxmlformats.org/officeDocument/2006/relationships/slideLayout" Target="../slideLayouts/slideLayout54.xml"/><Relationship Id="rId3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49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5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20" Type="http://schemas.openxmlformats.org/officeDocument/2006/relationships/slideLayout" Target="../slideLayouts/slideLayout48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2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23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47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Relationship Id="rId22" Type="http://schemas.openxmlformats.org/officeDocument/2006/relationships/slideLayout" Target="../slideLayouts/slideLayout50.xml"/><Relationship Id="rId27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26" Type="http://schemas.openxmlformats.org/officeDocument/2006/relationships/slideLayout" Target="../slideLayouts/slideLayout80.xml"/><Relationship Id="rId3" Type="http://schemas.openxmlformats.org/officeDocument/2006/relationships/slideLayout" Target="../slideLayouts/slideLayout57.xml"/><Relationship Id="rId21" Type="http://schemas.openxmlformats.org/officeDocument/2006/relationships/slideLayout" Target="../slideLayouts/slideLayout75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5" Type="http://schemas.openxmlformats.org/officeDocument/2006/relationships/slideLayout" Target="../slideLayouts/slideLayout79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20" Type="http://schemas.openxmlformats.org/officeDocument/2006/relationships/slideLayout" Target="../slideLayouts/slideLayout74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24" Type="http://schemas.openxmlformats.org/officeDocument/2006/relationships/slideLayout" Target="../slideLayouts/slideLayout78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23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64.xml"/><Relationship Id="rId19" Type="http://schemas.openxmlformats.org/officeDocument/2006/relationships/slideLayout" Target="../slideLayouts/slideLayout73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Relationship Id="rId22" Type="http://schemas.openxmlformats.org/officeDocument/2006/relationships/slideLayout" Target="../slideLayouts/slideLayout76.xml"/><Relationship Id="rId27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1750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►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0861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99719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9083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81939" algn="l" rtl="0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/>
          <p:nvPr/>
        </p:nvSpPr>
        <p:spPr>
          <a:xfrm>
            <a:off x="1352728" y="6471244"/>
            <a:ext cx="1191258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 July 2020</a:t>
            </a:r>
            <a:endParaRPr sz="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 txBox="1"/>
          <p:nvPr/>
        </p:nvSpPr>
        <p:spPr>
          <a:xfrm>
            <a:off x="3162988" y="6471244"/>
            <a:ext cx="30861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Classes for File Stream Operations</a:t>
            </a:r>
            <a:endParaRPr sz="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"/>
          <p:cNvSpPr txBox="1"/>
          <p:nvPr/>
        </p:nvSpPr>
        <p:spPr>
          <a:xfrm>
            <a:off x="609600" y="6471244"/>
            <a:ext cx="663066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lang="en-US" sz="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30">
            <a:alphaModFix/>
          </a:blip>
          <a:srcRect/>
          <a:stretch/>
        </p:blipFill>
        <p:spPr>
          <a:xfrm>
            <a:off x="11216195" y="6338680"/>
            <a:ext cx="396000" cy="3960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0"/>
          <p:cNvSpPr txBox="1">
            <a:spLocks noGrp="1"/>
          </p:cNvSpPr>
          <p:nvPr>
            <p:ph type="title"/>
          </p:nvPr>
        </p:nvSpPr>
        <p:spPr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4" name="Google Shape;144;p30"/>
          <p:cNvSpPr txBox="1">
            <a:spLocks noGrp="1"/>
          </p:cNvSpPr>
          <p:nvPr>
            <p:ph type="body" idx="1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175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08610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99719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9083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81939" algn="l" rtl="0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  <p:sp>
        <p:nvSpPr>
          <p:cNvPr id="145" name="Google Shape;145;p30"/>
          <p:cNvSpPr txBox="1"/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2E38"/>
              </a:buClr>
              <a:buSzPts val="800"/>
              <a:buFont typeface="Calibri"/>
              <a:buNone/>
            </a:pPr>
            <a:r>
              <a:rPr lang="en-US" sz="800" b="0" i="0" u="none" strike="noStrike" cap="none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rPr>
              <a:t>4 July 2020</a:t>
            </a:r>
            <a:endParaRPr sz="800" b="0" i="0" u="none" strike="noStrike" cap="none">
              <a:solidFill>
                <a:srgbClr val="2E2E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30"/>
          <p:cNvSpPr txBox="1"/>
          <p:nvPr/>
        </p:nvSpPr>
        <p:spPr>
          <a:xfrm>
            <a:off x="3162300" y="6470650"/>
            <a:ext cx="3086100" cy="18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2E38"/>
              </a:buClr>
              <a:buSzPts val="800"/>
              <a:buFont typeface="Calibri"/>
              <a:buNone/>
            </a:pPr>
            <a:r>
              <a:rPr lang="en-US" sz="800" b="1" i="0" u="none" strike="noStrike" cap="none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rPr>
              <a:t>Maharashtra State Board of Technical Education</a:t>
            </a:r>
            <a:endParaRPr/>
          </a:p>
        </p:txBody>
      </p:sp>
      <p:sp>
        <p:nvSpPr>
          <p:cNvPr id="147" name="Google Shape;147;p30"/>
          <p:cNvSpPr txBox="1"/>
          <p:nvPr/>
        </p:nvSpPr>
        <p:spPr>
          <a:xfrm>
            <a:off x="609600" y="6470650"/>
            <a:ext cx="663575" cy="18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2E38"/>
              </a:buClr>
              <a:buSzPts val="800"/>
              <a:buFont typeface="Calibri"/>
              <a:buNone/>
            </a:pPr>
            <a:r>
              <a:rPr lang="en-US" sz="800" b="0" i="0" u="none" strike="noStrike" cap="none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lang="en-US" sz="800" b="0" i="0" u="none" strike="noStrike" cap="none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800" b="0" i="0" u="none" strike="noStrike" cap="none">
              <a:solidFill>
                <a:srgbClr val="2E2E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  <p:sldLayoutId id="2147483696" r:id="rId21"/>
    <p:sldLayoutId id="2147483697" r:id="rId22"/>
    <p:sldLayoutId id="2147483698" r:id="rId23"/>
    <p:sldLayoutId id="2147483699" r:id="rId24"/>
    <p:sldLayoutId id="2147483700" r:id="rId25"/>
    <p:sldLayoutId id="2147483701" r:id="rId2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57"/>
          <p:cNvSpPr txBox="1">
            <a:spLocks noGrp="1"/>
          </p:cNvSpPr>
          <p:nvPr>
            <p:ph type="title"/>
          </p:nvPr>
        </p:nvSpPr>
        <p:spPr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1" name="Google Shape;271;p57"/>
          <p:cNvSpPr txBox="1">
            <a:spLocks noGrp="1"/>
          </p:cNvSpPr>
          <p:nvPr>
            <p:ph type="body" idx="1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175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08610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99719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9083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81939" algn="l" rtl="0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  <p:sp>
        <p:nvSpPr>
          <p:cNvPr id="272" name="Google Shape;272;p57"/>
          <p:cNvSpPr txBox="1"/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2E38"/>
              </a:buClr>
              <a:buSzPts val="800"/>
              <a:buFont typeface="Calibri"/>
              <a:buNone/>
            </a:pPr>
            <a:r>
              <a:rPr lang="en-US" sz="800" b="0" i="0" u="none" strike="noStrike" cap="none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rPr>
              <a:t>4 July 2020</a:t>
            </a:r>
            <a:endParaRPr sz="800" b="0" i="0" u="none" strike="noStrike" cap="none">
              <a:solidFill>
                <a:srgbClr val="2E2E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p57"/>
          <p:cNvSpPr txBox="1"/>
          <p:nvPr/>
        </p:nvSpPr>
        <p:spPr>
          <a:xfrm>
            <a:off x="3162300" y="6470650"/>
            <a:ext cx="3086100" cy="18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2E38"/>
              </a:buClr>
              <a:buSzPts val="800"/>
              <a:buFont typeface="Calibri"/>
              <a:buNone/>
            </a:pPr>
            <a:r>
              <a:rPr lang="en-US" sz="800" b="1" i="0" u="none" strike="noStrike" cap="none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rPr>
              <a:t>Maharashtra State Board of Technical Education</a:t>
            </a:r>
            <a:endParaRPr/>
          </a:p>
        </p:txBody>
      </p:sp>
      <p:sp>
        <p:nvSpPr>
          <p:cNvPr id="274" name="Google Shape;274;p57"/>
          <p:cNvSpPr txBox="1"/>
          <p:nvPr/>
        </p:nvSpPr>
        <p:spPr>
          <a:xfrm>
            <a:off x="609600" y="6470650"/>
            <a:ext cx="663575" cy="18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2E38"/>
              </a:buClr>
              <a:buSzPts val="800"/>
              <a:buFont typeface="Calibri"/>
              <a:buNone/>
            </a:pPr>
            <a:r>
              <a:rPr lang="en-US" sz="800" b="0" i="0" u="none" strike="noStrike" cap="none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lang="en-US" sz="800" b="0" i="0" u="none" strike="noStrike" cap="none">
                <a:solidFill>
                  <a:srgbClr val="2E2E3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800" b="0" i="0" u="none" strike="noStrike" cap="none">
              <a:solidFill>
                <a:srgbClr val="2E2E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  <p:sldLayoutId id="2147483719" r:id="rId18"/>
    <p:sldLayoutId id="2147483720" r:id="rId19"/>
    <p:sldLayoutId id="2147483721" r:id="rId20"/>
    <p:sldLayoutId id="2147483722" r:id="rId21"/>
    <p:sldLayoutId id="2147483723" r:id="rId22"/>
    <p:sldLayoutId id="2147483724" r:id="rId23"/>
    <p:sldLayoutId id="2147483725" r:id="rId24"/>
    <p:sldLayoutId id="2147483726" r:id="rId25"/>
    <p:sldLayoutId id="2147483727" r:id="rId2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84"/>
          <p:cNvSpPr txBox="1">
            <a:spLocks noGrp="1"/>
          </p:cNvSpPr>
          <p:nvPr>
            <p:ph type="subTitle" idx="4294967295"/>
          </p:nvPr>
        </p:nvSpPr>
        <p:spPr>
          <a:xfrm>
            <a:off x="915578" y="3406698"/>
            <a:ext cx="5422755" cy="1373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01 JULY 2020</a:t>
            </a:r>
            <a:endParaRPr/>
          </a:p>
        </p:txBody>
      </p:sp>
      <p:sp>
        <p:nvSpPr>
          <p:cNvPr id="401" name="Google Shape;401;p84"/>
          <p:cNvSpPr/>
          <p:nvPr/>
        </p:nvSpPr>
        <p:spPr>
          <a:xfrm>
            <a:off x="787449" y="2875002"/>
            <a:ext cx="3127716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Sonal Gupta, Lecturer, Vidyalankar Polytechnic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2" name="Google Shape;402;p84"/>
          <p:cNvSpPr/>
          <p:nvPr/>
        </p:nvSpPr>
        <p:spPr>
          <a:xfrm>
            <a:off x="787449" y="3883148"/>
            <a:ext cx="3471656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MSBTE LEAD: Learning at your Doorstep</a:t>
            </a:r>
            <a:endParaRPr/>
          </a:p>
        </p:txBody>
      </p:sp>
      <p:sp>
        <p:nvSpPr>
          <p:cNvPr id="403" name="Google Shape;403;p84"/>
          <p:cNvSpPr txBox="1">
            <a:spLocks noGrp="1"/>
          </p:cNvSpPr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rPr lang="en-US" b="1"/>
              <a:t>CO/IF_22316_</a:t>
            </a:r>
            <a:r>
              <a:rPr lang="en-US"/>
              <a:t>Object Oriented Programming Using C++_UO5_a.1</a:t>
            </a:r>
            <a:br>
              <a:rPr lang="en-US"/>
            </a:b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93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Classes for File Stream Operations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5" name="Google Shape;475;p93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56616" lvl="1" indent="0" algn="l" rtl="0">
              <a:spcBef>
                <a:spcPts val="0"/>
              </a:spcBef>
              <a:spcAft>
                <a:spcPts val="0"/>
              </a:spcAft>
              <a:buSzPts val="1260"/>
              <a:buNone/>
            </a:pPr>
            <a:endParaRPr/>
          </a:p>
          <a:p>
            <a:pPr marL="712788" lvl="1" indent="-275589" algn="l" rtl="0">
              <a:spcBef>
                <a:spcPts val="360"/>
              </a:spcBef>
              <a:spcAft>
                <a:spcPts val="0"/>
              </a:spcAft>
              <a:buSzPts val="1260"/>
              <a:buNone/>
            </a:pPr>
            <a:endParaRPr/>
          </a:p>
          <a:p>
            <a:pPr marL="712788" lvl="1" indent="-275589" algn="l" rtl="0">
              <a:spcBef>
                <a:spcPts val="360"/>
              </a:spcBef>
              <a:spcAft>
                <a:spcPts val="0"/>
              </a:spcAft>
              <a:buSzPts val="1260"/>
              <a:buNone/>
            </a:pPr>
            <a:endParaRPr/>
          </a:p>
          <a:p>
            <a:pPr marL="712788" lvl="1" indent="-275589" algn="l" rtl="0">
              <a:spcBef>
                <a:spcPts val="360"/>
              </a:spcBef>
              <a:spcAft>
                <a:spcPts val="0"/>
              </a:spcAft>
              <a:buSzPts val="1260"/>
              <a:buNone/>
            </a:pPr>
            <a:endParaRPr/>
          </a:p>
          <a:p>
            <a:pPr marL="355600" lvl="0" indent="-2667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endParaRPr/>
          </a:p>
          <a:p>
            <a:pPr marL="355600" lvl="0" indent="-2667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endParaRPr/>
          </a:p>
        </p:txBody>
      </p:sp>
      <p:sp>
        <p:nvSpPr>
          <p:cNvPr id="476" name="Google Shape;476;p93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endParaRPr sz="2400" b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477" name="Google Shape;477;p93"/>
          <p:cNvGraphicFramePr/>
          <p:nvPr/>
        </p:nvGraphicFramePr>
        <p:xfrm>
          <a:off x="2042545" y="1354155"/>
          <a:ext cx="8253950" cy="4795518"/>
        </p:xfrm>
        <a:graphic>
          <a:graphicData uri="http://schemas.openxmlformats.org/drawingml/2006/table">
            <a:tbl>
              <a:tblPr firstRow="1" bandRow="1">
                <a:noFill/>
                <a:tableStyleId>{6453470D-E74C-47C2-BB24-EEB385FE1746}</a:tableStyleId>
              </a:tblPr>
              <a:tblGrid>
                <a:gridCol w="1551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02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1950">
                <a:tc>
                  <a:txBody>
                    <a:bodyPr/>
                    <a:lstStyle/>
                    <a:p>
                      <a:pPr marL="6858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Class</a:t>
                      </a:r>
                      <a:endParaRPr sz="20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6858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Functions</a:t>
                      </a:r>
                      <a:endParaRPr sz="20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66475">
                <a:tc>
                  <a:txBody>
                    <a:bodyPr/>
                    <a:lstStyle/>
                    <a:p>
                      <a:pPr marL="6858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ios</a:t>
                      </a:r>
                      <a:endParaRPr sz="20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354330" marR="1523365" lvl="0" indent="-285750" algn="just" rtl="0">
                        <a:lnSpc>
                          <a:spcPct val="14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Contains basic facilities that are used by all other input and output classes.</a:t>
                      </a:r>
                      <a:endParaRPr/>
                    </a:p>
                    <a:p>
                      <a:pPr marL="354330" marR="1523365" lvl="0" indent="-285750" algn="just" rtl="0">
                        <a:lnSpc>
                          <a:spcPct val="144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Also contains a pointer to a buffer object.</a:t>
                      </a:r>
                      <a:endParaRPr/>
                    </a:p>
                    <a:p>
                      <a:pPr marL="354330" marR="1523365" lvl="0" indent="-285750" algn="just" rtl="0">
                        <a:lnSpc>
                          <a:spcPct val="144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Declares constants and functions that are necessary for handling formatted input and output functions.</a:t>
                      </a:r>
                      <a:endParaRPr sz="20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190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8925">
                <a:tc>
                  <a:txBody>
                    <a:bodyPr/>
                    <a:lstStyle/>
                    <a:p>
                      <a:pPr marL="6858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istream</a:t>
                      </a:r>
                      <a:endParaRPr sz="20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354330" marR="1523365" lvl="0" indent="-285750" algn="l" rtl="0">
                        <a:lnSpc>
                          <a:spcPct val="14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Inherits the properties of ios.</a:t>
                      </a:r>
                      <a:endParaRPr/>
                    </a:p>
                    <a:p>
                      <a:pPr marL="354330" marR="1523365" lvl="0" indent="-285750" algn="l" rtl="0">
                        <a:lnSpc>
                          <a:spcPct val="144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Contains overloaded extraction  operator &gt;&gt;</a:t>
                      </a:r>
                      <a:endParaRPr sz="20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190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2675">
                <a:tc>
                  <a:txBody>
                    <a:bodyPr/>
                    <a:lstStyle/>
                    <a:p>
                      <a:pPr marL="6858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ostream</a:t>
                      </a:r>
                      <a:endParaRPr sz="20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354330" marR="0" lvl="0" indent="-28575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Inherits the properties of ios. </a:t>
                      </a:r>
                      <a:endParaRPr/>
                    </a:p>
                    <a:p>
                      <a:pPr marL="354330" marR="0" lvl="0" indent="-28575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Contains overloaded insertion operator &lt;&lt;</a:t>
                      </a:r>
                      <a:endParaRPr sz="20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94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Classes for File Stream Operations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3" name="Google Shape;483;p94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56616" lvl="1" indent="0" algn="l" rtl="0">
              <a:spcBef>
                <a:spcPts val="0"/>
              </a:spcBef>
              <a:spcAft>
                <a:spcPts val="0"/>
              </a:spcAft>
              <a:buSzPts val="1260"/>
              <a:buNone/>
            </a:pPr>
            <a:endParaRPr/>
          </a:p>
          <a:p>
            <a:pPr marL="712788" lvl="1" indent="-275589" algn="l" rtl="0">
              <a:spcBef>
                <a:spcPts val="360"/>
              </a:spcBef>
              <a:spcAft>
                <a:spcPts val="0"/>
              </a:spcAft>
              <a:buSzPts val="1260"/>
              <a:buNone/>
            </a:pPr>
            <a:endParaRPr/>
          </a:p>
          <a:p>
            <a:pPr marL="712788" lvl="1" indent="-275589" algn="l" rtl="0">
              <a:spcBef>
                <a:spcPts val="360"/>
              </a:spcBef>
              <a:spcAft>
                <a:spcPts val="0"/>
              </a:spcAft>
              <a:buSzPts val="1260"/>
              <a:buNone/>
            </a:pPr>
            <a:endParaRPr/>
          </a:p>
          <a:p>
            <a:pPr marL="712788" lvl="1" indent="-275589" algn="l" rtl="0">
              <a:spcBef>
                <a:spcPts val="360"/>
              </a:spcBef>
              <a:spcAft>
                <a:spcPts val="0"/>
              </a:spcAft>
              <a:buSzPts val="1260"/>
              <a:buNone/>
            </a:pPr>
            <a:endParaRPr/>
          </a:p>
          <a:p>
            <a:pPr marL="355600" lvl="0" indent="-2667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endParaRPr/>
          </a:p>
          <a:p>
            <a:pPr marL="355600" lvl="0" indent="-2667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endParaRPr/>
          </a:p>
        </p:txBody>
      </p:sp>
      <p:sp>
        <p:nvSpPr>
          <p:cNvPr id="484" name="Google Shape;484;p94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endParaRPr sz="2400" b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485" name="Google Shape;485;p94"/>
          <p:cNvGraphicFramePr/>
          <p:nvPr/>
        </p:nvGraphicFramePr>
        <p:xfrm>
          <a:off x="1972194" y="1628980"/>
          <a:ext cx="8253950" cy="3073974"/>
        </p:xfrm>
        <a:graphic>
          <a:graphicData uri="http://schemas.openxmlformats.org/drawingml/2006/table">
            <a:tbl>
              <a:tblPr firstRow="1" bandRow="1">
                <a:noFill/>
                <a:tableStyleId>{6453470D-E74C-47C2-BB24-EEB385FE1746}</a:tableStyleId>
              </a:tblPr>
              <a:tblGrid>
                <a:gridCol w="1551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02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6600">
                <a:tc>
                  <a:txBody>
                    <a:bodyPr/>
                    <a:lstStyle/>
                    <a:p>
                      <a:pPr marL="6858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Class</a:t>
                      </a:r>
                      <a:endParaRPr sz="20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6858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Functions</a:t>
                      </a:r>
                      <a:endParaRPr sz="20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325">
                <a:tc>
                  <a:txBody>
                    <a:bodyPr/>
                    <a:lstStyle/>
                    <a:p>
                      <a:pPr marL="68580" marR="0" lvl="0" indent="0" algn="l" rtl="0">
                        <a:lnSpc>
                          <a:spcPct val="140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iostream</a:t>
                      </a:r>
                      <a:endParaRPr sz="20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354330" marR="1003935" lvl="0" indent="-285750" algn="l" rtl="0">
                        <a:lnSpc>
                          <a:spcPct val="14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Inherits the properties of ios, istream and ostream through multiple inheritance and</a:t>
                      </a:r>
                      <a:endParaRPr/>
                    </a:p>
                    <a:p>
                      <a:pPr marL="354330" marR="1003935" lvl="0" indent="-285750" algn="l" rtl="0">
                        <a:lnSpc>
                          <a:spcPct val="144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Thus contains all the input and output functions.</a:t>
                      </a:r>
                      <a:endParaRPr/>
                    </a:p>
                    <a:p>
                      <a:pPr marL="354330" marR="1003935" lvl="0" indent="-285750" algn="l" rtl="0">
                        <a:lnSpc>
                          <a:spcPct val="144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It provides input operations for file.  </a:t>
                      </a:r>
                      <a:endParaRPr/>
                    </a:p>
                  </a:txBody>
                  <a:tcPr marL="0" marR="0" marT="255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0475">
                <a:tc>
                  <a:txBody>
                    <a:bodyPr/>
                    <a:lstStyle/>
                    <a:p>
                      <a:pPr marL="68580" marR="0" lvl="0" indent="0" algn="l" rtl="0">
                        <a:lnSpc>
                          <a:spcPct val="140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streambuf</a:t>
                      </a:r>
                      <a:endParaRPr sz="20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354330" marR="0" lvl="0" indent="-285750" algn="l" rtl="0">
                        <a:lnSpc>
                          <a:spcPct val="140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Provides an interface to physical devices through buffers.</a:t>
                      </a:r>
                      <a:endParaRPr/>
                    </a:p>
                    <a:p>
                      <a:pPr marL="354330" marR="0" lvl="0" indent="-285750" algn="l" rtl="0">
                        <a:lnSpc>
                          <a:spcPct val="140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Acts as a base for filebuf class used ios files.</a:t>
                      </a:r>
                      <a:endParaRPr sz="20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95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Classes for File Stream Operations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Google Shape;491;p95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56616" lvl="1" indent="0" algn="l" rtl="0">
              <a:spcBef>
                <a:spcPts val="0"/>
              </a:spcBef>
              <a:spcAft>
                <a:spcPts val="0"/>
              </a:spcAft>
              <a:buSzPts val="1260"/>
              <a:buNone/>
            </a:pPr>
            <a:endParaRPr/>
          </a:p>
          <a:p>
            <a:pPr marL="712788" lvl="1" indent="-275589" algn="l" rtl="0">
              <a:spcBef>
                <a:spcPts val="360"/>
              </a:spcBef>
              <a:spcAft>
                <a:spcPts val="0"/>
              </a:spcAft>
              <a:buSzPts val="1260"/>
              <a:buNone/>
            </a:pPr>
            <a:endParaRPr/>
          </a:p>
          <a:p>
            <a:pPr marL="712788" lvl="1" indent="-275589" algn="l" rtl="0">
              <a:spcBef>
                <a:spcPts val="360"/>
              </a:spcBef>
              <a:spcAft>
                <a:spcPts val="0"/>
              </a:spcAft>
              <a:buSzPts val="1260"/>
              <a:buNone/>
            </a:pPr>
            <a:endParaRPr/>
          </a:p>
          <a:p>
            <a:pPr marL="712788" lvl="1" indent="-275589" algn="l" rtl="0">
              <a:spcBef>
                <a:spcPts val="360"/>
              </a:spcBef>
              <a:spcAft>
                <a:spcPts val="0"/>
              </a:spcAft>
              <a:buSzPts val="1260"/>
              <a:buNone/>
            </a:pPr>
            <a:endParaRPr/>
          </a:p>
          <a:p>
            <a:pPr marL="355600" lvl="0" indent="-2667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endParaRPr/>
          </a:p>
          <a:p>
            <a:pPr marL="355600" lvl="0" indent="-2667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endParaRPr/>
          </a:p>
        </p:txBody>
      </p:sp>
      <p:sp>
        <p:nvSpPr>
          <p:cNvPr id="492" name="Google Shape;492;p95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endParaRPr sz="2400" b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493" name="Google Shape;493;p95"/>
          <p:cNvGraphicFramePr/>
          <p:nvPr/>
        </p:nvGraphicFramePr>
        <p:xfrm>
          <a:off x="2098922" y="1460557"/>
          <a:ext cx="8357875" cy="4155549"/>
        </p:xfrm>
        <a:graphic>
          <a:graphicData uri="http://schemas.openxmlformats.org/drawingml/2006/table">
            <a:tbl>
              <a:tblPr firstRow="1" bandRow="1">
                <a:noFill/>
                <a:tableStyleId>{6453470D-E74C-47C2-BB24-EEB385FE1746}</a:tableStyleId>
              </a:tblPr>
              <a:tblGrid>
                <a:gridCol w="197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87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6600">
                <a:tc>
                  <a:txBody>
                    <a:bodyPr/>
                    <a:lstStyle/>
                    <a:p>
                      <a:pPr marL="6858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Class</a:t>
                      </a:r>
                      <a:endParaRPr sz="20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6858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Functions</a:t>
                      </a:r>
                      <a:endParaRPr sz="20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8000">
                <a:tc>
                  <a:txBody>
                    <a:bodyPr/>
                    <a:lstStyle/>
                    <a:p>
                      <a:pPr marL="6858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filebuf</a:t>
                      </a:r>
                      <a:endParaRPr sz="20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8580" marR="1523365" lvl="0" indent="0" algn="l" rtl="0">
                        <a:lnSpc>
                          <a:spcPct val="14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It sets the file buffers to read and write. </a:t>
                      </a:r>
                      <a:endParaRPr/>
                    </a:p>
                  </a:txBody>
                  <a:tcPr marL="0" marR="0" marT="190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7125">
                <a:tc>
                  <a:txBody>
                    <a:bodyPr/>
                    <a:lstStyle/>
                    <a:p>
                      <a:pPr marL="6858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fstreambase</a:t>
                      </a:r>
                      <a:endParaRPr sz="20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858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This is the base class for </a:t>
                      </a:r>
                      <a:r>
                        <a:rPr lang="en-US" sz="2000" b="1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fstream, ifstream and</a:t>
                      </a:r>
                      <a:endParaRPr sz="20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6858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ofstream </a:t>
                      </a:r>
                      <a:r>
                        <a:rPr lang="en-US" sz="20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classes.</a:t>
                      </a:r>
                      <a:endParaRPr sz="20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2675">
                <a:tc>
                  <a:txBody>
                    <a:bodyPr/>
                    <a:lstStyle/>
                    <a:p>
                      <a:pPr marL="68580" marR="0" lvl="0" indent="0" algn="l" rtl="0">
                        <a:lnSpc>
                          <a:spcPct val="140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ifstream</a:t>
                      </a:r>
                      <a:endParaRPr sz="20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8580" marR="1003935" lvl="0" indent="0" algn="l" rtl="0">
                        <a:lnSpc>
                          <a:spcPct val="14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It provides input operations for file.  </a:t>
                      </a:r>
                      <a:endParaRPr/>
                    </a:p>
                  </a:txBody>
                  <a:tcPr marL="0" marR="0" marT="255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325">
                <a:tc>
                  <a:txBody>
                    <a:bodyPr/>
                    <a:lstStyle/>
                    <a:p>
                      <a:pPr marL="68580" marR="0" lvl="0" indent="0" algn="l" rtl="0">
                        <a:lnSpc>
                          <a:spcPct val="140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ofstream</a:t>
                      </a:r>
                      <a:endParaRPr sz="20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8580" marR="0" lvl="0" indent="0" algn="l" rtl="0">
                        <a:lnSpc>
                          <a:spcPct val="140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It provides output operations for file.</a:t>
                      </a:r>
                      <a:endParaRPr sz="20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68580" marR="0" lvl="0" indent="0" algn="l" rtl="0">
                        <a:lnSpc>
                          <a:spcPct val="1427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0475">
                <a:tc>
                  <a:txBody>
                    <a:bodyPr/>
                    <a:lstStyle/>
                    <a:p>
                      <a:pPr marL="68580" marR="0" lvl="0" indent="0" algn="l" rtl="0">
                        <a:lnSpc>
                          <a:spcPct val="140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fstream</a:t>
                      </a:r>
                      <a:endParaRPr sz="2000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8580" marR="0" lvl="0" indent="0" algn="l" rtl="0">
                        <a:lnSpc>
                          <a:spcPct val="1402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It is an input-output stream class</a:t>
                      </a:r>
                      <a:endParaRPr/>
                    </a:p>
                  </a:txBody>
                  <a:tcPr marL="0" marR="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96"/>
          <p:cNvSpPr txBox="1">
            <a:spLocks noGrp="1"/>
          </p:cNvSpPr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rPr lang="en-US" b="1"/>
              <a:t>Thank You !!!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85"/>
          <p:cNvSpPr txBox="1">
            <a:spLocks noGrp="1"/>
          </p:cNvSpPr>
          <p:nvPr>
            <p:ph type="ctrTitle"/>
          </p:nvPr>
        </p:nvSpPr>
        <p:spPr>
          <a:xfrm>
            <a:off x="775504" y="1954220"/>
            <a:ext cx="4328932" cy="16547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en-US" sz="2800" b="1"/>
              <a:t>Unit 5:</a:t>
            </a:r>
            <a:r>
              <a:rPr lang="en-US" sz="2800"/>
              <a:t/>
            </a:r>
            <a:br>
              <a:rPr lang="en-US" sz="2800"/>
            </a:br>
            <a:r>
              <a:rPr lang="en-US" sz="2800"/>
              <a:t>File Operations</a:t>
            </a:r>
            <a:endParaRPr sz="2800"/>
          </a:p>
        </p:txBody>
      </p:sp>
      <p:sp>
        <p:nvSpPr>
          <p:cNvPr id="410" name="Google Shape;410;p85"/>
          <p:cNvSpPr txBox="1">
            <a:spLocks noGrp="1"/>
          </p:cNvSpPr>
          <p:nvPr>
            <p:ph type="body" idx="4294967295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80"/>
              <a:buNone/>
            </a:pPr>
            <a:r>
              <a:rPr lang="en-US" sz="1400"/>
              <a:t>Sonal Gupta</a:t>
            </a:r>
            <a:endParaRPr sz="1400"/>
          </a:p>
        </p:txBody>
      </p:sp>
      <p:sp>
        <p:nvSpPr>
          <p:cNvPr id="411" name="Google Shape;411;p85"/>
          <p:cNvSpPr txBox="1">
            <a:spLocks noGrp="1"/>
          </p:cNvSpPr>
          <p:nvPr>
            <p:ph type="body" idx="4294967295"/>
          </p:nvPr>
        </p:nvSpPr>
        <p:spPr>
          <a:xfrm>
            <a:off x="1333184" y="6216807"/>
            <a:ext cx="5226642" cy="369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560"/>
              <a:buNone/>
            </a:pPr>
            <a:r>
              <a:rPr lang="en-US" sz="800"/>
              <a:t>Lecturer, Department of Computer Engineering[NBA Accredited],Vidyalankar Polytechnic, Mumbai</a:t>
            </a:r>
            <a:endParaRPr/>
          </a:p>
        </p:txBody>
      </p:sp>
      <p:pic>
        <p:nvPicPr>
          <p:cNvPr id="412" name="Google Shape;412;p8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8167" y="6010013"/>
            <a:ext cx="1088011" cy="365038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85"/>
          <p:cNvSpPr/>
          <p:nvPr/>
        </p:nvSpPr>
        <p:spPr>
          <a:xfrm>
            <a:off x="682172" y="3072840"/>
            <a:ext cx="3471656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MSBTE LEAD: Learning at your Doorstep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86"/>
          <p:cNvSpPr txBox="1">
            <a:spLocks noGrp="1"/>
          </p:cNvSpPr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rPr lang="en-US" sz="2700" b="1"/>
              <a:t>Unit Outcome 1:</a:t>
            </a:r>
            <a:r>
              <a:rPr lang="en-US" sz="2700"/>
              <a:t/>
            </a:r>
            <a:br>
              <a:rPr lang="en-US" sz="2700"/>
            </a:br>
            <a:r>
              <a:rPr lang="en-US" sz="2880"/>
              <a:t>Identify relevant class for performing the given file operation</a:t>
            </a:r>
            <a:endParaRPr sz="2700"/>
          </a:p>
        </p:txBody>
      </p:sp>
      <p:sp>
        <p:nvSpPr>
          <p:cNvPr id="420" name="Google Shape;420;p86"/>
          <p:cNvSpPr txBox="1">
            <a:spLocks noGrp="1"/>
          </p:cNvSpPr>
          <p:nvPr>
            <p:ph type="subTitle" idx="4294967295"/>
          </p:nvPr>
        </p:nvSpPr>
        <p:spPr>
          <a:xfrm>
            <a:off x="915578" y="3781213"/>
            <a:ext cx="5422755" cy="1373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01 JULY 2020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87"/>
          <p:cNvSpPr txBox="1">
            <a:spLocks noGrp="1"/>
          </p:cNvSpPr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rPr lang="en-US" sz="2700" b="1"/>
              <a:t>Learning Outcome 1:</a:t>
            </a:r>
            <a:r>
              <a:rPr lang="en-US" sz="2700"/>
              <a:t/>
            </a:r>
            <a:br>
              <a:rPr lang="en-US" sz="2700"/>
            </a:br>
            <a:r>
              <a:rPr lang="en-US" sz="2880"/>
              <a:t>To understand the concept of streams operations</a:t>
            </a:r>
            <a:endParaRPr sz="2700"/>
          </a:p>
        </p:txBody>
      </p:sp>
      <p:sp>
        <p:nvSpPr>
          <p:cNvPr id="427" name="Google Shape;427;p87"/>
          <p:cNvSpPr txBox="1">
            <a:spLocks noGrp="1"/>
          </p:cNvSpPr>
          <p:nvPr>
            <p:ph type="subTitle" idx="4294967295"/>
          </p:nvPr>
        </p:nvSpPr>
        <p:spPr>
          <a:xfrm>
            <a:off x="915578" y="3781213"/>
            <a:ext cx="5422755" cy="1373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01 JULY 2020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88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Contents</a:t>
            </a:r>
            <a:endParaRPr/>
          </a:p>
        </p:txBody>
      </p:sp>
      <p:graphicFrame>
        <p:nvGraphicFramePr>
          <p:cNvPr id="433" name="Google Shape;433;p88"/>
          <p:cNvGraphicFramePr/>
          <p:nvPr/>
        </p:nvGraphicFramePr>
        <p:xfrm>
          <a:off x="609600" y="1138238"/>
          <a:ext cx="4824300" cy="3432400"/>
        </p:xfrm>
        <a:graphic>
          <a:graphicData uri="http://schemas.openxmlformats.org/drawingml/2006/table">
            <a:tbl>
              <a:tblPr>
                <a:noFill/>
                <a:tableStyleId>{5B535454-84A9-43C5-B316-10EAEA68E7AF}</a:tableStyleId>
              </a:tblPr>
              <a:tblGrid>
                <a:gridCol w="604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9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90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 u="none" strike="noStrike" cap="non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1.</a:t>
                      </a:r>
                      <a:endParaRPr/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 u="none" strike="noStrike" cap="non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Introduction to Files</a:t>
                      </a:r>
                      <a:endParaRPr sz="1600" b="0" u="none" strike="noStrike" cap="non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90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 u="none" strike="noStrike" cap="non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2.</a:t>
                      </a:r>
                      <a:endParaRPr/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600"/>
                        <a:buFont typeface="Inter-Regular"/>
                        <a:buNone/>
                      </a:pPr>
                      <a:r>
                        <a:rPr lang="en-US" sz="1600" b="0" u="none" strike="noStrike" cap="non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Input and output Stream</a:t>
                      </a:r>
                      <a:endParaRPr sz="1600" b="0" u="none" strike="noStrike" cap="non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90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 u="none" strike="noStrike" cap="non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3.</a:t>
                      </a:r>
                      <a:endParaRPr/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600"/>
                        <a:buFont typeface="Inter-Regular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Classes for File Stream Operations</a:t>
                      </a:r>
                      <a:endParaRPr sz="1600" b="0" i="0" u="none" strike="noStrike" cap="non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90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90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90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90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90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34" name="Google Shape;434;p88"/>
          <p:cNvSpPr txBox="1">
            <a:spLocks noGrp="1"/>
          </p:cNvSpPr>
          <p:nvPr>
            <p:ph type="body" idx="1"/>
          </p:nvPr>
        </p:nvSpPr>
        <p:spPr>
          <a:xfrm>
            <a:off x="7133460" y="372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Sonal Gupta</a:t>
            </a:r>
            <a:endParaRPr/>
          </a:p>
        </p:txBody>
      </p:sp>
      <p:sp>
        <p:nvSpPr>
          <p:cNvPr id="435" name="Google Shape;435;p88"/>
          <p:cNvSpPr txBox="1">
            <a:spLocks noGrp="1"/>
          </p:cNvSpPr>
          <p:nvPr>
            <p:ph type="body" idx="2"/>
          </p:nvPr>
        </p:nvSpPr>
        <p:spPr>
          <a:xfrm>
            <a:off x="7133460" y="3957330"/>
            <a:ext cx="4695373" cy="593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Lecturer, Department of Computer Engineering[NBA Accredited],</a:t>
            </a:r>
            <a:endParaRPr/>
          </a:p>
          <a:p>
            <a:pPr marL="0" lvl="0" indent="0" algn="l" rtl="0">
              <a:spcBef>
                <a:spcPts val="240"/>
              </a:spcBef>
              <a:spcAft>
                <a:spcPts val="0"/>
              </a:spcAft>
              <a:buSzPts val="840"/>
              <a:buNone/>
            </a:pPr>
            <a:r>
              <a:rPr lang="en-US"/>
              <a:t>Vidyalankar Polytechnic, Mumbai</a:t>
            </a:r>
            <a:endParaRPr/>
          </a:p>
        </p:txBody>
      </p:sp>
      <p:pic>
        <p:nvPicPr>
          <p:cNvPr id="436" name="Google Shape;436;p88"/>
          <p:cNvPicPr preferRelativeResize="0">
            <a:picLocks noGrp="1"/>
          </p:cNvPicPr>
          <p:nvPr>
            <p:ph type="pic" idx="3"/>
          </p:nvPr>
        </p:nvPicPr>
        <p:blipFill rotWithShape="1">
          <a:blip r:embed="rId3">
            <a:alphaModFix/>
          </a:blip>
          <a:srcRect t="5808" b="5808"/>
          <a:stretch/>
        </p:blipFill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</p:pic>
      <p:sp>
        <p:nvSpPr>
          <p:cNvPr id="437" name="Google Shape;437;p88"/>
          <p:cNvSpPr txBox="1">
            <a:spLocks noGrp="1"/>
          </p:cNvSpPr>
          <p:nvPr>
            <p:ph type="body" idx="4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Key takeaways</a:t>
            </a:r>
            <a:endParaRPr/>
          </a:p>
        </p:txBody>
      </p:sp>
      <p:sp>
        <p:nvSpPr>
          <p:cNvPr id="438" name="Google Shape;438;p88"/>
          <p:cNvSpPr txBox="1">
            <a:spLocks noGrp="1"/>
          </p:cNvSpPr>
          <p:nvPr>
            <p:ph type="body" idx="5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n-US"/>
              <a:t>C++ file stream classes operations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89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What is a file?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4" name="Google Shape;444;p89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55600" lvl="0" indent="-355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A computer file is a computer resource for  recording data discretely in a computer storage  device.</a:t>
            </a: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Many real-life	problems handle large volumes of  data.</a:t>
            </a: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The data is stored in the devices using the concept of  files.</a:t>
            </a: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A file is a collection of related data stored in a  particular area on the disk.</a:t>
            </a: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Programs are designed to perform read	and write  operations on these files.</a:t>
            </a:r>
            <a:endParaRPr/>
          </a:p>
          <a:p>
            <a:pPr marL="355600" lvl="0" indent="-2667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endParaRPr/>
          </a:p>
          <a:p>
            <a:pPr marL="355600" lvl="0" indent="-2667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endParaRPr/>
          </a:p>
        </p:txBody>
      </p:sp>
      <p:sp>
        <p:nvSpPr>
          <p:cNvPr id="445" name="Google Shape;445;p89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endParaRPr sz="2400" b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90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Stream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1" name="Google Shape;451;p90"/>
          <p:cNvSpPr txBox="1"/>
          <p:nvPr/>
        </p:nvSpPr>
        <p:spPr>
          <a:xfrm>
            <a:off x="678744" y="1131377"/>
            <a:ext cx="10978515" cy="5387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556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Stream refer to sequence of bytes. </a:t>
            </a:r>
            <a:endParaRPr/>
          </a:p>
          <a:p>
            <a:pPr marL="355600" marR="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 File stream act as an interface between the  program and the files.</a:t>
            </a:r>
            <a:endParaRPr/>
          </a:p>
          <a:p>
            <a:pPr marL="355600" marR="0" lvl="0" indent="-2667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55600" marR="0" lvl="0" indent="-2667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2" name="Google Shape;452;p90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endParaRPr sz="2400" b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3" name="Google Shape;453;p9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51643" y="2631671"/>
            <a:ext cx="8541327" cy="1817410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91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Input Stream &amp; Output Stream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9" name="Google Shape;459;p91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55600" lvl="0" indent="-355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Input Stream</a:t>
            </a:r>
            <a:endParaRPr/>
          </a:p>
          <a:p>
            <a:pPr marL="712788" lvl="1" indent="-355599" algn="l" rtl="0">
              <a:spcBef>
                <a:spcPts val="360"/>
              </a:spcBef>
              <a:spcAft>
                <a:spcPts val="0"/>
              </a:spcAft>
              <a:buSzPts val="1260"/>
              <a:buChar char="►"/>
            </a:pPr>
            <a:r>
              <a:rPr lang="en-US"/>
              <a:t>The source stream that provides data to the program is called input stream.</a:t>
            </a:r>
            <a:br>
              <a:rPr lang="en-US"/>
            </a:b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Output Stream</a:t>
            </a:r>
            <a:endParaRPr/>
          </a:p>
          <a:p>
            <a:pPr marL="712788" lvl="1" indent="-355599" algn="l" rtl="0">
              <a:spcBef>
                <a:spcPts val="360"/>
              </a:spcBef>
              <a:spcAft>
                <a:spcPts val="0"/>
              </a:spcAft>
              <a:buSzPts val="1260"/>
              <a:buChar char="►"/>
            </a:pPr>
            <a:r>
              <a:rPr lang="en-US"/>
              <a:t>The destination stream that receives output from the program is called output stream.</a:t>
            </a:r>
            <a:endParaRPr/>
          </a:p>
          <a:p>
            <a:pPr marL="356616" lvl="1" indent="0" algn="l" rtl="0">
              <a:spcBef>
                <a:spcPts val="360"/>
              </a:spcBef>
              <a:spcAft>
                <a:spcPts val="0"/>
              </a:spcAft>
              <a:buSzPts val="1260"/>
              <a:buNone/>
            </a:pPr>
            <a:endParaRPr/>
          </a:p>
          <a:p>
            <a:pPr marL="712788" lvl="1" indent="-275589" algn="l" rtl="0">
              <a:spcBef>
                <a:spcPts val="360"/>
              </a:spcBef>
              <a:spcAft>
                <a:spcPts val="0"/>
              </a:spcAft>
              <a:buSzPts val="1260"/>
              <a:buNone/>
            </a:pPr>
            <a:endParaRPr/>
          </a:p>
          <a:p>
            <a:pPr marL="712788" lvl="1" indent="-275589" algn="l" rtl="0">
              <a:spcBef>
                <a:spcPts val="360"/>
              </a:spcBef>
              <a:spcAft>
                <a:spcPts val="0"/>
              </a:spcAft>
              <a:buSzPts val="1260"/>
              <a:buNone/>
            </a:pPr>
            <a:endParaRPr/>
          </a:p>
          <a:p>
            <a:pPr marL="712788" lvl="1" indent="-275589" algn="l" rtl="0">
              <a:spcBef>
                <a:spcPts val="360"/>
              </a:spcBef>
              <a:spcAft>
                <a:spcPts val="0"/>
              </a:spcAft>
              <a:buSzPts val="1260"/>
              <a:buNone/>
            </a:pPr>
            <a:endParaRPr/>
          </a:p>
          <a:p>
            <a:pPr marL="355600" lvl="0" indent="-2667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endParaRPr/>
          </a:p>
          <a:p>
            <a:pPr marL="355600" lvl="0" indent="-2667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endParaRPr/>
          </a:p>
        </p:txBody>
      </p:sp>
      <p:sp>
        <p:nvSpPr>
          <p:cNvPr id="460" name="Google Shape;460;p91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endParaRPr sz="2400" b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1" name="Google Shape;461;p91"/>
          <p:cNvPicPr preferRelativeResize="0"/>
          <p:nvPr/>
        </p:nvPicPr>
        <p:blipFill rotWithShape="1">
          <a:blip r:embed="rId3">
            <a:alphaModFix/>
          </a:blip>
          <a:srcRect l="2360" t="17402" r="4224" b="27950"/>
          <a:stretch/>
        </p:blipFill>
        <p:spPr>
          <a:xfrm>
            <a:off x="2108028" y="3027070"/>
            <a:ext cx="7813964" cy="3231573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92"/>
          <p:cNvSpPr txBox="1"/>
          <p:nvPr/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Classes for File Stream Operations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7" name="Google Shape;467;p92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56616" lvl="1" indent="0" algn="l" rtl="0">
              <a:spcBef>
                <a:spcPts val="0"/>
              </a:spcBef>
              <a:spcAft>
                <a:spcPts val="0"/>
              </a:spcAft>
              <a:buSzPts val="1260"/>
              <a:buNone/>
            </a:pPr>
            <a:endParaRPr/>
          </a:p>
          <a:p>
            <a:pPr marL="712788" lvl="1" indent="-275589" algn="l" rtl="0">
              <a:spcBef>
                <a:spcPts val="360"/>
              </a:spcBef>
              <a:spcAft>
                <a:spcPts val="0"/>
              </a:spcAft>
              <a:buSzPts val="1260"/>
              <a:buNone/>
            </a:pPr>
            <a:endParaRPr/>
          </a:p>
          <a:p>
            <a:pPr marL="712788" lvl="1" indent="-275589" algn="l" rtl="0">
              <a:spcBef>
                <a:spcPts val="360"/>
              </a:spcBef>
              <a:spcAft>
                <a:spcPts val="0"/>
              </a:spcAft>
              <a:buSzPts val="1260"/>
              <a:buNone/>
            </a:pPr>
            <a:endParaRPr/>
          </a:p>
          <a:p>
            <a:pPr marL="712788" lvl="1" indent="-275589" algn="l" rtl="0">
              <a:spcBef>
                <a:spcPts val="360"/>
              </a:spcBef>
              <a:spcAft>
                <a:spcPts val="0"/>
              </a:spcAft>
              <a:buSzPts val="1260"/>
              <a:buNone/>
            </a:pPr>
            <a:endParaRPr/>
          </a:p>
          <a:p>
            <a:pPr marL="355600" lvl="0" indent="-2667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endParaRPr/>
          </a:p>
          <a:p>
            <a:pPr marL="355600" lvl="0" indent="-2667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endParaRPr/>
          </a:p>
        </p:txBody>
      </p:sp>
      <p:sp>
        <p:nvSpPr>
          <p:cNvPr id="468" name="Google Shape;468;p92"/>
          <p:cNvSpPr txBox="1"/>
          <p:nvPr/>
        </p:nvSpPr>
        <p:spPr>
          <a:xfrm>
            <a:off x="2308855" y="218655"/>
            <a:ext cx="6462600" cy="837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endParaRPr sz="2400" b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9" name="Google Shape;469;p9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94290" y="960145"/>
            <a:ext cx="10009769" cy="5532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365</Words>
  <Application>Microsoft Office PowerPoint</Application>
  <PresentationFormat>Custom</PresentationFormat>
  <Paragraphs>101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Inter-Regular</vt:lpstr>
      <vt:lpstr>Calibri</vt:lpstr>
      <vt:lpstr>Georgia</vt:lpstr>
      <vt:lpstr>EYInterstate Light</vt:lpstr>
      <vt:lpstr>EY light background</vt:lpstr>
      <vt:lpstr>1_EY light background</vt:lpstr>
      <vt:lpstr>2_EY light background</vt:lpstr>
      <vt:lpstr>CO/IF_22316_Object Oriented Programming Using C++_UO5_a.1 </vt:lpstr>
      <vt:lpstr>Unit 5: File Operations</vt:lpstr>
      <vt:lpstr>Unit Outcome 1: Identify relevant class for performing the given file operation</vt:lpstr>
      <vt:lpstr>Learning Outcome 1: To understand the concept of streams operations</vt:lpstr>
      <vt:lpstr>Contents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CO/IF_22316_Object Oriented Programming Using C++_UO5_a.1 </dc:title>
  <cp:lastModifiedBy>admin</cp:lastModifiedBy>
  <cp:revision>1</cp:revision>
  <cp:lastPrinted>2025-11-12T08:29:20Z</cp:lastPrinted>
  <dcterms:modified xsi:type="dcterms:W3CDTF">2025-11-12T08:29:28Z</dcterms:modified>
</cp:coreProperties>
</file>